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81" r:id="rId3"/>
    <p:sldMasterId id="2147483682" r:id="rId4"/>
    <p:sldMasterId id="214748368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5" Type="http://schemas.openxmlformats.org/officeDocument/2006/relationships/slide" Target="slides/slide19.xml"/><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205" name="Shape 20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9" name="Shape 26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5" name="Shape 275"/>
          <p:cNvSpPr txBox="1"/>
          <p:nvPr>
            <p:ph idx="1" type="body"/>
          </p:nvPr>
        </p:nvSpPr>
        <p:spPr>
          <a:xfrm>
            <a:off x="685800" y="4343400"/>
            <a:ext cx="5486399" cy="4114800"/>
          </a:xfrm>
          <a:prstGeom prst="rect">
            <a:avLst/>
          </a:prstGeom>
          <a:noFill/>
          <a:ln>
            <a:noFill/>
          </a:ln>
        </p:spPr>
        <p:txBody>
          <a:bodyPr anchorCtr="0" anchor="t" bIns="45700" lIns="91425" rIns="91425" wrap="square" tIns="45700">
            <a:noAutofit/>
          </a:bodyPr>
          <a:lstStyle/>
          <a:p>
            <a:pPr indent="0" lvl="0" marL="0" marR="0" rtl="0" algn="l">
              <a:spcBef>
                <a:spcPts val="0"/>
              </a:spcBef>
              <a:buNone/>
            </a:pPr>
            <a:r>
              <a:t/>
            </a:r>
            <a:endParaRPr b="0" i="0" sz="1200" u="none" cap="none" strike="noStrike">
              <a:solidFill>
                <a:schemeClr val="dk1"/>
              </a:solidFill>
              <a:latin typeface="Calibri"/>
              <a:ea typeface="Calibri"/>
              <a:cs typeface="Calibri"/>
              <a:sym typeface="Calibri"/>
            </a:endParaRPr>
          </a:p>
        </p:txBody>
      </p:sp>
      <p:sp>
        <p:nvSpPr>
          <p:cNvPr id="276" name="Shape 276"/>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Shape 2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4" name="Shape 28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Shape 289"/>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0" name="Shape 290"/>
          <p:cNvSpPr txBox="1"/>
          <p:nvPr>
            <p:ph idx="1" type="body"/>
          </p:nvPr>
        </p:nvSpPr>
        <p:spPr>
          <a:xfrm>
            <a:off x="685800" y="4343400"/>
            <a:ext cx="5486399" cy="4114800"/>
          </a:xfrm>
          <a:prstGeom prst="rect">
            <a:avLst/>
          </a:prstGeom>
          <a:noFill/>
          <a:ln>
            <a:noFill/>
          </a:ln>
        </p:spPr>
        <p:txBody>
          <a:bodyPr anchorCtr="0" anchor="t" bIns="45700" lIns="91425" rIns="91425" wrap="square" tIns="45700">
            <a:noAutofit/>
          </a:bodyPr>
          <a:lstStyle/>
          <a:p>
            <a:pPr indent="0" lvl="0" marL="0" marR="0" rtl="0" algn="l">
              <a:spcBef>
                <a:spcPts val="0"/>
              </a:spcBef>
              <a:buNone/>
            </a:pPr>
            <a:r>
              <a:t/>
            </a:r>
            <a:endParaRPr b="0" i="0" sz="1200" u="none" cap="none" strike="noStrike">
              <a:solidFill>
                <a:schemeClr val="dk1"/>
              </a:solidFill>
              <a:latin typeface="Calibri"/>
              <a:ea typeface="Calibri"/>
              <a:cs typeface="Calibri"/>
              <a:sym typeface="Calibri"/>
            </a:endParaRPr>
          </a:p>
        </p:txBody>
      </p:sp>
      <p:sp>
        <p:nvSpPr>
          <p:cNvPr id="291" name="Shape 291"/>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9" name="Shape 29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Shape 304"/>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5" name="Shape 305"/>
          <p:cNvSpPr txBox="1"/>
          <p:nvPr>
            <p:ph idx="1" type="body"/>
          </p:nvPr>
        </p:nvSpPr>
        <p:spPr>
          <a:xfrm>
            <a:off x="685800" y="4343400"/>
            <a:ext cx="5486399" cy="4114800"/>
          </a:xfrm>
          <a:prstGeom prst="rect">
            <a:avLst/>
          </a:prstGeom>
          <a:noFill/>
          <a:ln>
            <a:noFill/>
          </a:ln>
        </p:spPr>
        <p:txBody>
          <a:bodyPr anchorCtr="0" anchor="t" bIns="45700" lIns="91425" rIns="91425" wrap="square" tIns="45700">
            <a:noAutofit/>
          </a:bodyPr>
          <a:lstStyle/>
          <a:p>
            <a:pPr indent="0" lvl="0" marL="0" marR="0" rtl="0" algn="l">
              <a:spcBef>
                <a:spcPts val="0"/>
              </a:spcBef>
              <a:buNone/>
            </a:pPr>
            <a:r>
              <a:t/>
            </a:r>
            <a:endParaRPr b="0" i="0" sz="1200" u="none" cap="none" strike="noStrike">
              <a:solidFill>
                <a:schemeClr val="dk1"/>
              </a:solidFill>
              <a:latin typeface="Calibri"/>
              <a:ea typeface="Calibri"/>
              <a:cs typeface="Calibri"/>
              <a:sym typeface="Calibri"/>
            </a:endParaRPr>
          </a:p>
        </p:txBody>
      </p:sp>
      <p:sp>
        <p:nvSpPr>
          <p:cNvPr id="306" name="Shape 306"/>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Shape 3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4" name="Shape 31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Shape 319"/>
          <p:cNvSpPr txBox="1"/>
          <p:nvPr>
            <p:ph idx="1" type="body"/>
          </p:nvPr>
        </p:nvSpPr>
        <p:spPr>
          <a:xfrm>
            <a:off x="685800" y="4343400"/>
            <a:ext cx="5486399"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320" name="Shape 320"/>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6" name="Shape 326"/>
        <p:cNvGrpSpPr/>
        <p:nvPr/>
      </p:nvGrpSpPr>
      <p:grpSpPr>
        <a:xfrm>
          <a:off x="0" y="0"/>
          <a:ext cx="0" cy="0"/>
          <a:chOff x="0" y="0"/>
          <a:chExt cx="0" cy="0"/>
        </a:xfrm>
      </p:grpSpPr>
      <p:sp>
        <p:nvSpPr>
          <p:cNvPr id="327" name="Shape 32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8" name="Shape 32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Shape 333"/>
          <p:cNvSpPr txBox="1"/>
          <p:nvPr>
            <p:ph idx="1" type="body"/>
          </p:nvPr>
        </p:nvSpPr>
        <p:spPr>
          <a:xfrm>
            <a:off x="685800" y="4343400"/>
            <a:ext cx="5486399" cy="4114800"/>
          </a:xfrm>
          <a:prstGeom prst="rect">
            <a:avLst/>
          </a:prstGeom>
          <a:noFill/>
          <a:ln>
            <a:noFill/>
          </a:ln>
        </p:spPr>
        <p:txBody>
          <a:bodyPr anchorCtr="0" anchor="ctr" bIns="91425" lIns="91425" rIns="91425" wrap="square" tIns="91425">
            <a:noAutofit/>
          </a:bodyPr>
          <a:lstStyle/>
          <a:p>
            <a:pPr lvl="0">
              <a:spcBef>
                <a:spcPts val="0"/>
              </a:spcBef>
              <a:buNone/>
            </a:pPr>
            <a:r>
              <a:t/>
            </a:r>
            <a:endParaRPr/>
          </a:p>
        </p:txBody>
      </p:sp>
      <p:sp>
        <p:nvSpPr>
          <p:cNvPr id="334" name="Shape 334"/>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1" name="Shape 211"/>
          <p:cNvSpPr txBox="1"/>
          <p:nvPr>
            <p:ph idx="1" type="body"/>
          </p:nvPr>
        </p:nvSpPr>
        <p:spPr>
          <a:xfrm>
            <a:off x="685800" y="4343400"/>
            <a:ext cx="5486399" cy="4114800"/>
          </a:xfrm>
          <a:prstGeom prst="rect">
            <a:avLst/>
          </a:prstGeom>
          <a:noFill/>
          <a:ln>
            <a:noFill/>
          </a:ln>
        </p:spPr>
        <p:txBody>
          <a:bodyPr anchorCtr="0" anchor="t" bIns="45700" lIns="91425" rIns="91425" wrap="square" tIns="45700">
            <a:noAutofit/>
          </a:bodyPr>
          <a:lstStyle/>
          <a:p>
            <a:pPr indent="0" lvl="0" marL="0" marR="0" rtl="0" algn="l">
              <a:spcBef>
                <a:spcPts val="0"/>
              </a:spcBef>
              <a:buNone/>
            </a:pPr>
            <a:r>
              <a:t/>
            </a:r>
            <a:endParaRPr b="0" i="0" sz="1200" u="none" cap="none" strike="noStrike">
              <a:solidFill>
                <a:schemeClr val="dk1"/>
              </a:solidFill>
              <a:latin typeface="Calibri"/>
              <a:ea typeface="Calibri"/>
              <a:cs typeface="Calibri"/>
              <a:sym typeface="Calibri"/>
            </a:endParaRPr>
          </a:p>
        </p:txBody>
      </p:sp>
      <p:sp>
        <p:nvSpPr>
          <p:cNvPr id="212" name="Shape 212"/>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8" name="Shape 218"/>
          <p:cNvSpPr txBox="1"/>
          <p:nvPr>
            <p:ph idx="1" type="body"/>
          </p:nvPr>
        </p:nvSpPr>
        <p:spPr>
          <a:xfrm>
            <a:off x="685800" y="4343400"/>
            <a:ext cx="5486399" cy="43434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buSzPct val="25000"/>
              <a:buNone/>
            </a:pPr>
            <a:r>
              <a:rPr b="1" i="0" lang="en" sz="570" u="none" cap="none" strike="noStrike">
                <a:solidFill>
                  <a:schemeClr val="dk1"/>
                </a:solidFill>
                <a:latin typeface="Calibri"/>
                <a:ea typeface="Calibri"/>
                <a:cs typeface="Calibri"/>
                <a:sym typeface="Calibri"/>
              </a:rPr>
              <a:t>1. DEFINE THE PROBLEM</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You need to begin the solution to a design problem with a clear, unambiguous definition of the problem. Unlike an analysis problem, a design problem often begins as a vague, abstract idea in the mind of the designer. Creating a clear definition of a design problem is more difficult than, defining an analysis problem. The definition of a design problem may evolve through a series of steps or processes as you develop a more complete understanding of the problem.</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I</a:t>
            </a:r>
            <a:r>
              <a:rPr b="1" i="1" lang="en" sz="570" u="none" cap="none" strike="noStrike">
                <a:solidFill>
                  <a:schemeClr val="dk1"/>
                </a:solidFill>
                <a:latin typeface="Calibri"/>
                <a:ea typeface="Calibri"/>
                <a:cs typeface="Calibri"/>
                <a:sym typeface="Calibri"/>
              </a:rPr>
              <a:t>dentify and Establish the Need</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Engineering design activity always occurs in response to a human need. Before you can develop a problem definition statement for a design problem, you need to recognize the need for a new product, system, or machine. Thomas Newcomen saw the need for a machine to pump the water from the bottom of coal mines in England. Recognizing this human need provided him the stimulus for designing the first steam engine in 1712. Before engineers can clearly define a design problem, they must see and understand this need.</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Although engineers are generally involved in defining the problem, they may not be the ones who initially recognize the need. In private industry, market forces generally establish the need for a new design. A company's survival depends on producing a product that people will buy and can be manufactured and sold at a profit. Ultimately, consumers establish a need, because they will purchase and use a product that they perceive as meeting a need for comfort, health, recreation, transportation, shelter, and so on. Likewise, the citizens of a government decide whether they need safe drinking water, roads and highways, libraries, schools, fire protection, and so on.</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1" i="1" lang="en" sz="570" u="none" cap="none" strike="noStrike">
                <a:solidFill>
                  <a:schemeClr val="dk1"/>
                </a:solidFill>
                <a:latin typeface="Calibri"/>
                <a:ea typeface="Calibri"/>
                <a:cs typeface="Calibri"/>
                <a:sym typeface="Calibri"/>
              </a:rPr>
              <a:t>Develop a Problem Statement</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The first step in the problem-solving process, therefore, is to formulate the problem in clear and unambiguous terms. Defining the problem is not the same as recognizing a need. The problem definition statement results from first identifying a need. </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Consider for example the statement "Design a better mousetrap." This statement is not an adequate problem definition for an engineering design problem. It expresses a vague dissatisfaction with existing mousetraps and therefore establishes a need. An engineer would take this statement of need and conduct further research to identify what was lacking in existing mousetrap designs. After further investigation the engineer may discover that existing mousetraps are inadequate because they don't provide protection from the deadly Hantavirus carried by mice. Therefore, a better mousetrap may be one that is sanitary and does not expose human beings to the Hantavirus. From this need, the problem definition is modified to read, "Design a mousetrap that allows for the sanitary disposal of the trapped mouse, minimizing human exposure to the Hantavirus."</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The problem statement should specifically address the real need yet be broad enough not to preclude certain solutions. A broad definition of the problem allows you to look at a wide range of alternative solutions before you focus on a specific solution. The temptation at this point in the design process is to develop a preconceived mental "picture" of the problem solution. For example, you could define the better mousetrap problem as "Design a mousetrap that sprays the trapped mouse with disinfectant." This statement is clear and specific, but it is also too narrow. It excludes many potentially innovative solutions. If you focus on a specific picture or idea for solving the problem at this stage of the design process, you may never discover the truly innovative solutions to the problem. A problem statement should be concise and flexible enough to allow for creative solutions.</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Here is one possible problem definition statement for our better mousetrap problem:</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1" lang="en" sz="570" u="none" cap="none" strike="noStrike">
                <a:solidFill>
                  <a:schemeClr val="dk1"/>
                </a:solidFill>
                <a:latin typeface="Calibri"/>
                <a:ea typeface="Calibri"/>
                <a:cs typeface="Calibri"/>
                <a:sym typeface="Calibri"/>
              </a:rPr>
              <a:t>A Better Mousetrap: Certain rodents such as the common mouse are carriers and transmitters of an often fatal virus, the Hantavirus. Conventional mousetraps expose people to this virus as they handle the trap and dispose of the mouse. Design a mousetrap that allows a person to trap and dispose of a mouse without being exposed to any bacterial or viral agents being carried on the mouse.</a:t>
            </a:r>
          </a:p>
          <a:p>
            <a:pPr indent="0" lvl="0" marL="0" marR="0" rtl="0" algn="l">
              <a:lnSpc>
                <a:spcPct val="80000"/>
              </a:lnSpc>
              <a:spcBef>
                <a:spcPts val="0"/>
              </a:spcBef>
              <a:buSzPct val="25000"/>
              <a:buNone/>
            </a:pPr>
            <a:r>
              <a:rPr b="0" i="1"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1" i="1" lang="en" sz="570" u="none" cap="none" strike="noStrike">
                <a:solidFill>
                  <a:schemeClr val="dk1"/>
                </a:solidFill>
                <a:latin typeface="Calibri"/>
                <a:ea typeface="Calibri"/>
                <a:cs typeface="Calibri"/>
                <a:sym typeface="Calibri"/>
              </a:rPr>
              <a:t>Establish Criteria for Success</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Criteria for success are the specifications a design solution must meet or the attributes it must possess to be considered successful. You should include criteria in the problem statement to provide direction toward the solution. At this point in the design process, the criteria are preliminary. As the design solution develops, you will most likely find that the initial criteria need to be redefined or modified. Preliminary criteria must not be too specific so they allow flexibility through the design process.</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The following is a list of preliminary criteria for a better mousetrap design. This list would be included in the problem definition statement.</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must be low cost.</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should be safe, particularly with small children.</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should not be detrimental to the environment.</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should be aesthetically pleasing.</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should be simple to operate, with minimum human effort.</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must be disposable (you don't reuse the trap).</a:t>
            </a:r>
          </a:p>
          <a:p>
            <a:pPr indent="0" lvl="0" marL="0" marR="0" rtl="0" algn="l">
              <a:lnSpc>
                <a:spcPct val="80000"/>
              </a:lnSpc>
              <a:spcBef>
                <a:spcPts val="0"/>
              </a:spcBef>
              <a:buSzPct val="25000"/>
              <a:buNone/>
            </a:pPr>
            <a:r>
              <a:rPr b="0" i="0" lang="en" sz="570" u="none" cap="none" strike="noStrike">
                <a:solidFill>
                  <a:schemeClr val="dk1"/>
                </a:solidFill>
                <a:latin typeface="Calibri"/>
                <a:ea typeface="Calibri"/>
                <a:cs typeface="Calibri"/>
                <a:sym typeface="Calibri"/>
              </a:rPr>
              <a:t>· The design should not cause undue pain and suffering for the mouse.</a:t>
            </a:r>
          </a:p>
          <a:p>
            <a:pPr indent="0" lvl="0" marL="0" marR="0" rtl="0" algn="l">
              <a:lnSpc>
                <a:spcPct val="80000"/>
              </a:lnSpc>
              <a:spcBef>
                <a:spcPts val="0"/>
              </a:spcBef>
              <a:buNone/>
            </a:pPr>
            <a:r>
              <a:t/>
            </a:r>
            <a:endParaRPr b="0" i="0" sz="570" u="none" cap="none" strike="noStrike">
              <a:solidFill>
                <a:schemeClr val="dk1"/>
              </a:solidFill>
              <a:latin typeface="Calibri"/>
              <a:ea typeface="Calibri"/>
              <a:cs typeface="Calibri"/>
              <a:sym typeface="Calibri"/>
            </a:endParaRPr>
          </a:p>
        </p:txBody>
      </p:sp>
      <p:sp>
        <p:nvSpPr>
          <p:cNvPr id="219" name="Shape 219"/>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7" name="Shape 22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3" name="Shape 23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9" name="Shape 239"/>
          <p:cNvSpPr txBox="1"/>
          <p:nvPr>
            <p:ph idx="1" type="body"/>
          </p:nvPr>
        </p:nvSpPr>
        <p:spPr>
          <a:xfrm>
            <a:off x="685800" y="4343400"/>
            <a:ext cx="5486399" cy="41148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buSzPct val="25000"/>
              <a:buNone/>
            </a:pPr>
            <a:r>
              <a:rPr b="1" i="0" lang="en" sz="930" u="none" cap="none" strike="noStrike">
                <a:solidFill>
                  <a:schemeClr val="dk1"/>
                </a:solidFill>
                <a:latin typeface="Calibri"/>
                <a:ea typeface="Calibri"/>
                <a:cs typeface="Calibri"/>
                <a:sym typeface="Calibri"/>
              </a:rPr>
              <a:t>3. GENERATE MULTIPLE SOLUTIONS</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The next step in the design process begins with creativity in generating new ideas that may solve the problem. Creativity is much more than just a systematic application of rules and theory to solve a technical problem. You start with existing solutions to the problem and then tear them apart-find out what's wrong with those solutions and focus on how to improve their weaknesses. Consciously combine new ideas, tools, and methods to produce a totally unique solution to the problem. This process is called synthesis. Casey Golden, age 13, did this when he invented the BIOtee. Casey noticed that discarded and broken wooden golf tees littered golf courses, damaging the blades and tires of lawn mowers. He decided to design a new biodegradable tee. </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After experimenting with different mixtures, he devised a recipe made of recycled paper fiber and food byproducts coated with a water-soluble film. When the film is broken, moisture in the ground breaks down the tee within 24 hours. As a result of his creative efforts, Casey's family started a company to manufacture BIOtees producing several million tees per year.</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 </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Psychological research has found no correlation between intelligence and creativity.</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People are creative because they make a conscious effort to think and act creatively.</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Everybody has the potential to be creative. Creativity begins with a decision to take risks.</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Listed below are a few characteristics of creative people. These are not rigid rules to be followed to experience creativity. You can improve your creative ability by choosing to develop these characteristics in yourself.</a:t>
            </a:r>
          </a:p>
          <a:p>
            <a:pPr indent="0" lvl="0" marL="0" marR="0" rtl="0" algn="l">
              <a:lnSpc>
                <a:spcPct val="80000"/>
              </a:lnSpc>
              <a:spcBef>
                <a:spcPts val="0"/>
              </a:spcBef>
              <a:buSzPct val="25000"/>
              <a:buNone/>
            </a:pPr>
            <a:r>
              <a:rPr b="0" i="0" lang="en" sz="930" u="none" cap="none" strike="noStrike">
                <a:solidFill>
                  <a:schemeClr val="dk1"/>
                </a:solidFill>
                <a:latin typeface="Calibri"/>
                <a:ea typeface="Calibri"/>
                <a:cs typeface="Calibri"/>
                <a:sym typeface="Calibri"/>
              </a:rPr>
              <a:t> </a:t>
            </a:r>
          </a:p>
          <a:p>
            <a:pPr indent="0" lvl="0" marL="0" marR="0" rtl="0" algn="l">
              <a:lnSpc>
                <a:spcPct val="80000"/>
              </a:lnSpc>
              <a:spcBef>
                <a:spcPts val="0"/>
              </a:spcBef>
              <a:buClr>
                <a:schemeClr val="dk1"/>
              </a:buClr>
              <a:buSzPct val="103333"/>
              <a:buFont typeface="Arial"/>
              <a:buChar char="•"/>
            </a:pPr>
            <a:r>
              <a:rPr b="0" i="0" lang="en" sz="930" u="none" cap="none" strike="noStrike">
                <a:solidFill>
                  <a:schemeClr val="dk1"/>
                </a:solidFill>
                <a:latin typeface="Calibri"/>
                <a:ea typeface="Calibri"/>
                <a:cs typeface="Calibri"/>
                <a:sym typeface="Calibri"/>
              </a:rPr>
              <a:t>Curiosity and tolerance of the unknown. Creative people have a positive curiosity of the unknown. They are not afraid of what they don't understand.</a:t>
            </a:r>
          </a:p>
          <a:p>
            <a:pPr indent="0" lvl="0" marL="0" marR="0" rtl="0" algn="l">
              <a:lnSpc>
                <a:spcPct val="80000"/>
              </a:lnSpc>
              <a:spcBef>
                <a:spcPts val="0"/>
              </a:spcBef>
              <a:buClr>
                <a:schemeClr val="dk1"/>
              </a:buClr>
              <a:buSzPct val="103333"/>
              <a:buFont typeface="Arial"/>
              <a:buChar char="•"/>
            </a:pPr>
            <a:r>
              <a:rPr b="0" i="0" lang="en" sz="930" u="none" cap="none" strike="noStrike">
                <a:solidFill>
                  <a:schemeClr val="dk1"/>
                </a:solidFill>
                <a:latin typeface="Calibri"/>
                <a:ea typeface="Calibri"/>
                <a:cs typeface="Calibri"/>
                <a:sym typeface="Calibri"/>
              </a:rPr>
              <a:t>Openness to new experiences. Creative people have a healthy and positive attitude toward new experiences.</a:t>
            </a:r>
          </a:p>
          <a:p>
            <a:pPr indent="0" lvl="0" marL="0" marR="0" rtl="0" algn="l">
              <a:lnSpc>
                <a:spcPct val="80000"/>
              </a:lnSpc>
              <a:spcBef>
                <a:spcPts val="0"/>
              </a:spcBef>
              <a:buClr>
                <a:schemeClr val="dk1"/>
              </a:buClr>
              <a:buSzPct val="103333"/>
              <a:buFont typeface="Arial"/>
              <a:buChar char="•"/>
            </a:pPr>
            <a:r>
              <a:rPr b="0" i="0" lang="en" sz="930" u="none" cap="none" strike="noStrike">
                <a:solidFill>
                  <a:schemeClr val="dk1"/>
                </a:solidFill>
                <a:latin typeface="Calibri"/>
                <a:ea typeface="Calibri"/>
                <a:cs typeface="Calibri"/>
                <a:sym typeface="Calibri"/>
              </a:rPr>
              <a:t>Willingness to take risks. Creative people are not afraid to take risks and try new experiences or ideas, knowing that they may be misunderstood and criticized by others. They are self-confident and not afraid to fail.</a:t>
            </a:r>
          </a:p>
          <a:p>
            <a:pPr indent="0" lvl="0" marL="0" marR="0" rtl="0" algn="l">
              <a:lnSpc>
                <a:spcPct val="80000"/>
              </a:lnSpc>
              <a:spcBef>
                <a:spcPts val="0"/>
              </a:spcBef>
              <a:buClr>
                <a:schemeClr val="dk1"/>
              </a:buClr>
              <a:buSzPct val="103333"/>
              <a:buFont typeface="Arial"/>
              <a:buChar char="•"/>
            </a:pPr>
            <a:r>
              <a:rPr b="0" i="0" lang="en" sz="930" u="none" cap="none" strike="noStrike">
                <a:solidFill>
                  <a:schemeClr val="dk1"/>
                </a:solidFill>
                <a:latin typeface="Calibri"/>
                <a:ea typeface="Calibri"/>
                <a:cs typeface="Calibri"/>
                <a:sym typeface="Calibri"/>
              </a:rPr>
              <a:t>Ability to observe details and see the "whole picture." Creative people notice and observe details relating to the problem, but they also can step back and see the bigger picture.</a:t>
            </a:r>
          </a:p>
          <a:p>
            <a:pPr indent="0" lvl="0" marL="0" marR="0" rtl="0" algn="l">
              <a:lnSpc>
                <a:spcPct val="80000"/>
              </a:lnSpc>
              <a:spcBef>
                <a:spcPts val="0"/>
              </a:spcBef>
              <a:buClr>
                <a:schemeClr val="dk1"/>
              </a:buClr>
              <a:buSzPct val="103333"/>
              <a:buFont typeface="Arial"/>
              <a:buChar char="•"/>
            </a:pPr>
            <a:r>
              <a:rPr b="0" i="0" lang="en" sz="930" u="none" cap="none" strike="noStrike">
                <a:solidFill>
                  <a:schemeClr val="dk1"/>
                </a:solidFill>
                <a:latin typeface="Calibri"/>
                <a:ea typeface="Calibri"/>
                <a:cs typeface="Calibri"/>
                <a:sym typeface="Calibri"/>
              </a:rPr>
              <a:t>No fear of problems. Creative people are not afraid to tackle complex problems, and they even search for problems to solve. They seek solutions to problems with their own abilities and experience if possible. They have the attitude of "if you want something done, you'd better do it yourself."</a:t>
            </a:r>
          </a:p>
          <a:p>
            <a:pPr indent="0" lvl="0" marL="0" marR="0" rtl="0" algn="l">
              <a:lnSpc>
                <a:spcPct val="80000"/>
              </a:lnSpc>
              <a:spcBef>
                <a:spcPts val="0"/>
              </a:spcBef>
              <a:buClr>
                <a:schemeClr val="dk1"/>
              </a:buClr>
              <a:buSzPct val="103333"/>
              <a:buFont typeface="Arial"/>
              <a:buChar char="•"/>
            </a:pPr>
            <a:r>
              <a:rPr b="0" i="0" lang="en" sz="930" u="none" cap="none" strike="noStrike">
                <a:solidFill>
                  <a:schemeClr val="dk1"/>
                </a:solidFill>
                <a:latin typeface="Calibri"/>
                <a:ea typeface="Calibri"/>
                <a:cs typeface="Calibri"/>
                <a:sym typeface="Calibri"/>
              </a:rPr>
              <a:t>Ability to concentrate and focus on the problem until it's solved. Creative people can set goals and stick to them until they're reached. They focus on a problem and do not give up until the problem is solved. They have persistence and tenacity. Solutions to engineering design problems do not magically appear. Ideas are generated when people are free to take risks and make mistakes. Brainstorming at this stage is often a team effort in which people from different disciplines are involved in generating multiple solutions to the problem.</a:t>
            </a:r>
          </a:p>
          <a:p>
            <a:pPr indent="0" lvl="0" marL="0" marR="0" rtl="0" algn="l">
              <a:lnSpc>
                <a:spcPct val="80000"/>
              </a:lnSpc>
              <a:spcBef>
                <a:spcPts val="0"/>
              </a:spcBef>
              <a:buNone/>
            </a:pPr>
            <a:r>
              <a:t/>
            </a:r>
            <a:endParaRPr b="0" i="0" sz="930" u="none" cap="none" strike="noStrike">
              <a:solidFill>
                <a:schemeClr val="dk1"/>
              </a:solidFill>
              <a:latin typeface="Calibri"/>
              <a:ea typeface="Calibri"/>
              <a:cs typeface="Calibri"/>
              <a:sym typeface="Calibri"/>
            </a:endParaRPr>
          </a:p>
        </p:txBody>
      </p:sp>
      <p:sp>
        <p:nvSpPr>
          <p:cNvPr id="240" name="Shape 240"/>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Shape 2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8" name="Shape 24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4" name="Shape 254"/>
          <p:cNvSpPr txBox="1"/>
          <p:nvPr>
            <p:ph idx="1" type="body"/>
          </p:nvPr>
        </p:nvSpPr>
        <p:spPr>
          <a:xfrm>
            <a:off x="685800" y="4343400"/>
            <a:ext cx="5486399" cy="4114800"/>
          </a:xfrm>
          <a:prstGeom prst="rect">
            <a:avLst/>
          </a:prstGeom>
          <a:noFill/>
          <a:ln>
            <a:noFill/>
          </a:ln>
        </p:spPr>
        <p:txBody>
          <a:bodyPr anchorCtr="0" anchor="t" bIns="45700" lIns="91425" rIns="91425" wrap="square" tIns="45700">
            <a:noAutofit/>
          </a:bodyPr>
          <a:lstStyle/>
          <a:p>
            <a:pPr indent="0" lvl="0" marL="0" marR="0" rtl="0" algn="l">
              <a:spcBef>
                <a:spcPts val="0"/>
              </a:spcBef>
              <a:buNone/>
            </a:pPr>
            <a:r>
              <a:t/>
            </a:r>
            <a:endParaRPr b="0" i="0" sz="1200" u="none" cap="none" strike="noStrike">
              <a:solidFill>
                <a:schemeClr val="dk1"/>
              </a:solidFill>
              <a:latin typeface="Calibri"/>
              <a:ea typeface="Calibri"/>
              <a:cs typeface="Calibri"/>
              <a:sym typeface="Calibri"/>
            </a:endParaRPr>
          </a:p>
        </p:txBody>
      </p:sp>
      <p:sp>
        <p:nvSpPr>
          <p:cNvPr id="255" name="Shape 255"/>
          <p:cNvSpPr txBox="1"/>
          <p:nvPr>
            <p:ph idx="12" type="sldNum"/>
          </p:nvPr>
        </p:nvSpPr>
        <p:spPr>
          <a:xfrm>
            <a:off x="3884612" y="8685213"/>
            <a:ext cx="2971799"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 sz="1200">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Shape 2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3" name="Shape 26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wrap="square" tIns="91425"/>
          <a:lstStyle>
            <a:lvl1pPr lvl="0" rtl="0" algn="ctr">
              <a:spcBef>
                <a:spcPts val="0"/>
              </a:spcBef>
              <a:buSzPct val="100000"/>
              <a:defRPr sz="5200"/>
            </a:lvl1pPr>
            <a:lvl2pPr lvl="1" rtl="0" algn="ctr">
              <a:spcBef>
                <a:spcPts val="0"/>
              </a:spcBef>
              <a:buSzPct val="100000"/>
              <a:defRPr sz="5200"/>
            </a:lvl2pPr>
            <a:lvl3pPr lvl="2" rtl="0" algn="ctr">
              <a:spcBef>
                <a:spcPts val="0"/>
              </a:spcBef>
              <a:buSzPct val="100000"/>
              <a:defRPr sz="5200"/>
            </a:lvl3pPr>
            <a:lvl4pPr lvl="3" rtl="0" algn="ctr">
              <a:spcBef>
                <a:spcPts val="0"/>
              </a:spcBef>
              <a:buSzPct val="100000"/>
              <a:defRPr sz="5200"/>
            </a:lvl4pPr>
            <a:lvl5pPr lvl="4" rtl="0" algn="ctr">
              <a:spcBef>
                <a:spcPts val="0"/>
              </a:spcBef>
              <a:buSzPct val="100000"/>
              <a:defRPr sz="5200"/>
            </a:lvl5pPr>
            <a:lvl6pPr lvl="5" rtl="0" algn="ctr">
              <a:spcBef>
                <a:spcPts val="0"/>
              </a:spcBef>
              <a:buSzPct val="100000"/>
              <a:defRPr sz="5200"/>
            </a:lvl6pPr>
            <a:lvl7pPr lvl="6" rtl="0" algn="ctr">
              <a:spcBef>
                <a:spcPts val="0"/>
              </a:spcBef>
              <a:buSzPct val="100000"/>
              <a:defRPr sz="5200"/>
            </a:lvl7pPr>
            <a:lvl8pPr lvl="7" rtl="0" algn="ctr">
              <a:spcBef>
                <a:spcPts val="0"/>
              </a:spcBef>
              <a:buSzPct val="100000"/>
              <a:defRPr sz="5200"/>
            </a:lvl8pPr>
            <a:lvl9pPr lvl="8" rtl="0"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wrap="square" tIns="91425"/>
          <a:lstStyle>
            <a:lvl1pPr lvl="0" rtl="0" algn="ctr">
              <a:lnSpc>
                <a:spcPct val="100000"/>
              </a:lnSpc>
              <a:spcBef>
                <a:spcPts val="0"/>
              </a:spcBef>
              <a:spcAft>
                <a:spcPts val="0"/>
              </a:spcAft>
              <a:buSzPct val="100000"/>
              <a:buNone/>
              <a:defRPr sz="2800"/>
            </a:lvl1pPr>
            <a:lvl2pPr lvl="1" rtl="0" algn="ctr">
              <a:lnSpc>
                <a:spcPct val="100000"/>
              </a:lnSpc>
              <a:spcBef>
                <a:spcPts val="0"/>
              </a:spcBef>
              <a:spcAft>
                <a:spcPts val="0"/>
              </a:spcAft>
              <a:buSzPct val="100000"/>
              <a:buNone/>
              <a:defRPr sz="2800"/>
            </a:lvl2pPr>
            <a:lvl3pPr lvl="2" rtl="0" algn="ctr">
              <a:lnSpc>
                <a:spcPct val="100000"/>
              </a:lnSpc>
              <a:spcBef>
                <a:spcPts val="0"/>
              </a:spcBef>
              <a:spcAft>
                <a:spcPts val="0"/>
              </a:spcAft>
              <a:buSzPct val="100000"/>
              <a:buNone/>
              <a:defRPr sz="2800"/>
            </a:lvl3pPr>
            <a:lvl4pPr lvl="3" rtl="0" algn="ctr">
              <a:lnSpc>
                <a:spcPct val="100000"/>
              </a:lnSpc>
              <a:spcBef>
                <a:spcPts val="0"/>
              </a:spcBef>
              <a:spcAft>
                <a:spcPts val="0"/>
              </a:spcAft>
              <a:buSzPct val="100000"/>
              <a:buNone/>
              <a:defRPr sz="2800"/>
            </a:lvl4pPr>
            <a:lvl5pPr lvl="4" rtl="0" algn="ctr">
              <a:lnSpc>
                <a:spcPct val="100000"/>
              </a:lnSpc>
              <a:spcBef>
                <a:spcPts val="0"/>
              </a:spcBef>
              <a:spcAft>
                <a:spcPts val="0"/>
              </a:spcAft>
              <a:buSzPct val="100000"/>
              <a:buNone/>
              <a:defRPr sz="2800"/>
            </a:lvl5pPr>
            <a:lvl6pPr lvl="5" rtl="0" algn="ctr">
              <a:lnSpc>
                <a:spcPct val="100000"/>
              </a:lnSpc>
              <a:spcBef>
                <a:spcPts val="0"/>
              </a:spcBef>
              <a:spcAft>
                <a:spcPts val="0"/>
              </a:spcAft>
              <a:buSzPct val="100000"/>
              <a:buNone/>
              <a:defRPr sz="2800"/>
            </a:lvl6pPr>
            <a:lvl7pPr lvl="6" rtl="0" algn="ctr">
              <a:lnSpc>
                <a:spcPct val="100000"/>
              </a:lnSpc>
              <a:spcBef>
                <a:spcPts val="0"/>
              </a:spcBef>
              <a:spcAft>
                <a:spcPts val="0"/>
              </a:spcAft>
              <a:buSzPct val="100000"/>
              <a:buNone/>
              <a:defRPr sz="2800"/>
            </a:lvl7pPr>
            <a:lvl8pPr lvl="7" rtl="0" algn="ctr">
              <a:lnSpc>
                <a:spcPct val="100000"/>
              </a:lnSpc>
              <a:spcBef>
                <a:spcPts val="0"/>
              </a:spcBef>
              <a:spcAft>
                <a:spcPts val="0"/>
              </a:spcAft>
              <a:buSzPct val="100000"/>
              <a:buNone/>
              <a:defRPr sz="2800"/>
            </a:lvl8pPr>
            <a:lvl9pPr lvl="8" rtl="0"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wrap="square" tIns="91425"/>
          <a:lstStyle>
            <a:lvl1pPr lvl="0" rtl="0" algn="ctr">
              <a:spcBef>
                <a:spcPts val="0"/>
              </a:spcBef>
              <a:buSzPct val="100000"/>
              <a:defRPr sz="12000"/>
            </a:lvl1pPr>
            <a:lvl2pPr lvl="1" rtl="0" algn="ctr">
              <a:spcBef>
                <a:spcPts val="0"/>
              </a:spcBef>
              <a:buSzPct val="100000"/>
              <a:defRPr sz="12000"/>
            </a:lvl2pPr>
            <a:lvl3pPr lvl="2" rtl="0" algn="ctr">
              <a:spcBef>
                <a:spcPts val="0"/>
              </a:spcBef>
              <a:buSzPct val="100000"/>
              <a:defRPr sz="12000"/>
            </a:lvl3pPr>
            <a:lvl4pPr lvl="3" rtl="0" algn="ctr">
              <a:spcBef>
                <a:spcPts val="0"/>
              </a:spcBef>
              <a:buSzPct val="100000"/>
              <a:defRPr sz="12000"/>
            </a:lvl4pPr>
            <a:lvl5pPr lvl="4" rtl="0" algn="ctr">
              <a:spcBef>
                <a:spcPts val="0"/>
              </a:spcBef>
              <a:buSzPct val="100000"/>
              <a:defRPr sz="12000"/>
            </a:lvl5pPr>
            <a:lvl6pPr lvl="5" rtl="0" algn="ctr">
              <a:spcBef>
                <a:spcPts val="0"/>
              </a:spcBef>
              <a:buSzPct val="100000"/>
              <a:defRPr sz="12000"/>
            </a:lvl6pPr>
            <a:lvl7pPr lvl="6" rtl="0" algn="ctr">
              <a:spcBef>
                <a:spcPts val="0"/>
              </a:spcBef>
              <a:buSzPct val="100000"/>
              <a:defRPr sz="12000"/>
            </a:lvl7pPr>
            <a:lvl8pPr lvl="7" rtl="0" algn="ctr">
              <a:spcBef>
                <a:spcPts val="0"/>
              </a:spcBef>
              <a:buSzPct val="100000"/>
              <a:defRPr sz="12000"/>
            </a:lvl8pPr>
            <a:lvl9pPr lvl="8" rtl="0"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wrap="square"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56" name="Shape 56"/>
        <p:cNvGrpSpPr/>
        <p:nvPr/>
      </p:nvGrpSpPr>
      <p:grpSpPr>
        <a:xfrm>
          <a:off x="0" y="0"/>
          <a:ext cx="0" cy="0"/>
          <a:chOff x="0" y="0"/>
          <a:chExt cx="0" cy="0"/>
        </a:xfrm>
      </p:grpSpPr>
      <p:sp>
        <p:nvSpPr>
          <p:cNvPr id="57" name="Shape 57"/>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58" name="Shape 58"/>
          <p:cNvSpPr txBox="1"/>
          <p:nvPr>
            <p:ph idx="1" type="body"/>
          </p:nvPr>
        </p:nvSpPr>
        <p:spPr>
          <a:xfrm>
            <a:off x="457200" y="1200150"/>
            <a:ext cx="8229600" cy="33945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9" name="Shape 59"/>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1" name="Shape 61"/>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62" name="Shape 62"/>
        <p:cNvGrpSpPr/>
        <p:nvPr/>
      </p:nvGrpSpPr>
      <p:grpSpPr>
        <a:xfrm>
          <a:off x="0" y="0"/>
          <a:ext cx="0" cy="0"/>
          <a:chOff x="0" y="0"/>
          <a:chExt cx="0" cy="0"/>
        </a:xfrm>
      </p:grpSpPr>
      <p:sp>
        <p:nvSpPr>
          <p:cNvPr id="63" name="Shape 63"/>
          <p:cNvSpPr txBox="1"/>
          <p:nvPr>
            <p:ph type="ctrTitle"/>
          </p:nvPr>
        </p:nvSpPr>
        <p:spPr>
          <a:xfrm>
            <a:off x="685800" y="1597818"/>
            <a:ext cx="7772400" cy="11025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64" name="Shape 64"/>
          <p:cNvSpPr txBox="1"/>
          <p:nvPr>
            <p:ph idx="1" type="subTitle"/>
          </p:nvPr>
        </p:nvSpPr>
        <p:spPr>
          <a:xfrm>
            <a:off x="1371600" y="2914650"/>
            <a:ext cx="6400800" cy="1314600"/>
          </a:xfrm>
          <a:prstGeom prst="rect">
            <a:avLst/>
          </a:prstGeom>
          <a:noFill/>
          <a:ln>
            <a:noFill/>
          </a:ln>
        </p:spPr>
        <p:txBody>
          <a:bodyPr anchorCtr="0" anchor="t" bIns="91425" lIns="91425" rIns="91425" wrap="square" tIns="91425"/>
          <a:lstStyle>
            <a:lvl1pPr indent="0" lvl="0" marL="0" marR="0" rtl="0" algn="ctr">
              <a:spcBef>
                <a:spcPts val="640"/>
              </a:spcBef>
              <a:buClr>
                <a:srgbClr val="888888"/>
              </a:buClr>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buClr>
                <a:srgbClr val="888888"/>
              </a:buClr>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buClr>
                <a:srgbClr val="888888"/>
              </a:buClr>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65" name="Shape 65"/>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68" name="Shape 68"/>
        <p:cNvGrpSpPr/>
        <p:nvPr/>
      </p:nvGrpSpPr>
      <p:grpSpPr>
        <a:xfrm>
          <a:off x="0" y="0"/>
          <a:ext cx="0" cy="0"/>
          <a:chOff x="0" y="0"/>
          <a:chExt cx="0" cy="0"/>
        </a:xfrm>
      </p:grpSpPr>
      <p:sp>
        <p:nvSpPr>
          <p:cNvPr id="69" name="Shape 69"/>
          <p:cNvSpPr txBox="1"/>
          <p:nvPr>
            <p:ph type="title"/>
          </p:nvPr>
        </p:nvSpPr>
        <p:spPr>
          <a:xfrm>
            <a:off x="722312" y="3305175"/>
            <a:ext cx="7772400" cy="1021500"/>
          </a:xfrm>
          <a:prstGeom prst="rect">
            <a:avLst/>
          </a:prstGeom>
          <a:noFill/>
          <a:ln>
            <a:noFill/>
          </a:ln>
        </p:spPr>
        <p:txBody>
          <a:bodyPr anchorCtr="0" anchor="t" bIns="91425" lIns="91425" rIns="91425" wrap="square" tIns="91425"/>
          <a:lstStyle>
            <a:lvl1pPr indent="0" lvl="0" marL="0" marR="0" rtl="0" algn="l">
              <a:spcBef>
                <a:spcPts val="0"/>
              </a:spcBef>
              <a:buClr>
                <a:schemeClr val="dk1"/>
              </a:buClr>
              <a:buFont typeface="Calibri"/>
              <a:buNone/>
              <a:defRPr b="1" i="0" sz="4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70" name="Shape 70"/>
          <p:cNvSpPr txBox="1"/>
          <p:nvPr>
            <p:ph idx="1" type="body"/>
          </p:nvPr>
        </p:nvSpPr>
        <p:spPr>
          <a:xfrm>
            <a:off x="722312" y="2180034"/>
            <a:ext cx="7772400" cy="1125000"/>
          </a:xfrm>
          <a:prstGeom prst="rect">
            <a:avLst/>
          </a:prstGeom>
          <a:noFill/>
          <a:ln>
            <a:noFill/>
          </a:ln>
        </p:spPr>
        <p:txBody>
          <a:bodyPr anchorCtr="0" anchor="b" bIns="91425" lIns="91425" rIns="91425" wrap="square" tIns="91425"/>
          <a:lstStyle>
            <a:lvl1pPr indent="0" lvl="0" marL="0" marR="0" rtl="0" algn="l">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1pPr>
            <a:lvl2pPr indent="0" lvl="1" marL="457200" marR="0" rtl="0" algn="l">
              <a:spcBef>
                <a:spcPts val="360"/>
              </a:spcBef>
              <a:buClr>
                <a:srgbClr val="888888"/>
              </a:buClr>
              <a:buFont typeface="Arial"/>
              <a:buNone/>
              <a:defRPr b="0" i="0" sz="1800" u="none" cap="none" strike="noStrike">
                <a:solidFill>
                  <a:srgbClr val="888888"/>
                </a:solidFill>
                <a:latin typeface="Calibri"/>
                <a:ea typeface="Calibri"/>
                <a:cs typeface="Calibri"/>
                <a:sym typeface="Calibri"/>
              </a:defRPr>
            </a:lvl2pPr>
            <a:lvl3pPr indent="0" lvl="2" marL="91440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3pPr>
            <a:lvl4pPr indent="0" lvl="3" marL="1371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4pPr>
            <a:lvl5pPr indent="0" lvl="4" marL="18288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5pPr>
            <a:lvl6pPr indent="0" lvl="5" marL="22860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6pPr>
            <a:lvl7pPr indent="0" lvl="6" marL="27432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7pPr>
            <a:lvl8pPr indent="0" lvl="7" marL="32004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8pPr>
            <a:lvl9pPr indent="0" lvl="8" marL="3657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9pPr>
          </a:lstStyle>
          <a:p/>
        </p:txBody>
      </p:sp>
      <p:sp>
        <p:nvSpPr>
          <p:cNvPr id="71" name="Shape 71"/>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74" name="Shape 74"/>
        <p:cNvGrpSpPr/>
        <p:nvPr/>
      </p:nvGrpSpPr>
      <p:grpSpPr>
        <a:xfrm>
          <a:off x="0" y="0"/>
          <a:ext cx="0" cy="0"/>
          <a:chOff x="0" y="0"/>
          <a:chExt cx="0" cy="0"/>
        </a:xfrm>
      </p:grpSpPr>
      <p:sp>
        <p:nvSpPr>
          <p:cNvPr id="75" name="Shape 75"/>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76" name="Shape 76"/>
          <p:cNvSpPr txBox="1"/>
          <p:nvPr>
            <p:ph idx="1" type="body"/>
          </p:nvPr>
        </p:nvSpPr>
        <p:spPr>
          <a:xfrm>
            <a:off x="457200" y="1200150"/>
            <a:ext cx="4038600" cy="3394500"/>
          </a:xfrm>
          <a:prstGeom prst="rect">
            <a:avLst/>
          </a:prstGeom>
          <a:noFill/>
          <a:ln>
            <a:noFill/>
          </a:ln>
        </p:spPr>
        <p:txBody>
          <a:bodyPr anchorCtr="0" anchor="t" bIns="91425" lIns="91425" rIns="91425" wrap="square"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2" type="body"/>
          </p:nvPr>
        </p:nvSpPr>
        <p:spPr>
          <a:xfrm>
            <a:off x="4648200" y="1200150"/>
            <a:ext cx="4038600" cy="3394500"/>
          </a:xfrm>
          <a:prstGeom prst="rect">
            <a:avLst/>
          </a:prstGeom>
          <a:noFill/>
          <a:ln>
            <a:noFill/>
          </a:ln>
        </p:spPr>
        <p:txBody>
          <a:bodyPr anchorCtr="0" anchor="t" bIns="91425" lIns="91425" rIns="91425" wrap="square"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81" name="Shape 81"/>
        <p:cNvGrpSpPr/>
        <p:nvPr/>
      </p:nvGrpSpPr>
      <p:grpSpPr>
        <a:xfrm>
          <a:off x="0" y="0"/>
          <a:ext cx="0" cy="0"/>
          <a:chOff x="0" y="0"/>
          <a:chExt cx="0" cy="0"/>
        </a:xfrm>
      </p:grpSpPr>
      <p:sp>
        <p:nvSpPr>
          <p:cNvPr id="82" name="Shape 82"/>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83" name="Shape 83"/>
          <p:cNvSpPr txBox="1"/>
          <p:nvPr>
            <p:ph idx="1" type="body"/>
          </p:nvPr>
        </p:nvSpPr>
        <p:spPr>
          <a:xfrm>
            <a:off x="457200" y="1151334"/>
            <a:ext cx="4040100" cy="479700"/>
          </a:xfrm>
          <a:prstGeom prst="rect">
            <a:avLst/>
          </a:prstGeom>
          <a:noFill/>
          <a:ln>
            <a:noFill/>
          </a:ln>
        </p:spPr>
        <p:txBody>
          <a:bodyPr anchorCtr="0" anchor="b" bIns="91425" lIns="91425" rIns="91425" wrap="square"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84" name="Shape 84"/>
          <p:cNvSpPr txBox="1"/>
          <p:nvPr>
            <p:ph idx="2" type="body"/>
          </p:nvPr>
        </p:nvSpPr>
        <p:spPr>
          <a:xfrm>
            <a:off x="457200" y="1631156"/>
            <a:ext cx="4040100" cy="2963400"/>
          </a:xfrm>
          <a:prstGeom prst="rect">
            <a:avLst/>
          </a:prstGeom>
          <a:noFill/>
          <a:ln>
            <a:noFill/>
          </a:ln>
        </p:spPr>
        <p:txBody>
          <a:bodyPr anchorCtr="0" anchor="t" bIns="91425" lIns="91425" rIns="91425" wrap="square"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5" name="Shape 85"/>
          <p:cNvSpPr txBox="1"/>
          <p:nvPr>
            <p:ph idx="3" type="body"/>
          </p:nvPr>
        </p:nvSpPr>
        <p:spPr>
          <a:xfrm>
            <a:off x="4645025" y="1151334"/>
            <a:ext cx="4041900" cy="479700"/>
          </a:xfrm>
          <a:prstGeom prst="rect">
            <a:avLst/>
          </a:prstGeom>
          <a:noFill/>
          <a:ln>
            <a:noFill/>
          </a:ln>
        </p:spPr>
        <p:txBody>
          <a:bodyPr anchorCtr="0" anchor="b" bIns="91425" lIns="91425" rIns="91425" wrap="square"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86" name="Shape 86"/>
          <p:cNvSpPr txBox="1"/>
          <p:nvPr>
            <p:ph idx="4" type="body"/>
          </p:nvPr>
        </p:nvSpPr>
        <p:spPr>
          <a:xfrm>
            <a:off x="4645025" y="1631156"/>
            <a:ext cx="4041900" cy="2963400"/>
          </a:xfrm>
          <a:prstGeom prst="rect">
            <a:avLst/>
          </a:prstGeom>
          <a:noFill/>
          <a:ln>
            <a:noFill/>
          </a:ln>
        </p:spPr>
        <p:txBody>
          <a:bodyPr anchorCtr="0" anchor="t" bIns="91425" lIns="91425" rIns="91425" wrap="square"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7" name="Shape 87"/>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8" name="Shape 88"/>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9" name="Shape 89"/>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90" name="Shape 90"/>
        <p:cNvGrpSpPr/>
        <p:nvPr/>
      </p:nvGrpSpPr>
      <p:grpSpPr>
        <a:xfrm>
          <a:off x="0" y="0"/>
          <a:ext cx="0" cy="0"/>
          <a:chOff x="0" y="0"/>
          <a:chExt cx="0" cy="0"/>
        </a:xfrm>
      </p:grpSpPr>
      <p:sp>
        <p:nvSpPr>
          <p:cNvPr id="91" name="Shape 91"/>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92" name="Shape 92"/>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3" name="Shape 93"/>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4" name="Shape 94"/>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95" name="Shape 95"/>
        <p:cNvGrpSpPr/>
        <p:nvPr/>
      </p:nvGrpSpPr>
      <p:grpSpPr>
        <a:xfrm>
          <a:off x="0" y="0"/>
          <a:ext cx="0" cy="0"/>
          <a:chOff x="0" y="0"/>
          <a:chExt cx="0" cy="0"/>
        </a:xfrm>
      </p:grpSpPr>
      <p:sp>
        <p:nvSpPr>
          <p:cNvPr id="96" name="Shape 96"/>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7" name="Shape 97"/>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8" name="Shape 98"/>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99" name="Shape 99"/>
        <p:cNvGrpSpPr/>
        <p:nvPr/>
      </p:nvGrpSpPr>
      <p:grpSpPr>
        <a:xfrm>
          <a:off x="0" y="0"/>
          <a:ext cx="0" cy="0"/>
          <a:chOff x="0" y="0"/>
          <a:chExt cx="0" cy="0"/>
        </a:xfrm>
      </p:grpSpPr>
      <p:sp>
        <p:nvSpPr>
          <p:cNvPr id="100" name="Shape 100"/>
          <p:cNvSpPr txBox="1"/>
          <p:nvPr>
            <p:ph type="title"/>
          </p:nvPr>
        </p:nvSpPr>
        <p:spPr>
          <a:xfrm>
            <a:off x="457200" y="204787"/>
            <a:ext cx="3008400" cy="871500"/>
          </a:xfrm>
          <a:prstGeom prst="rect">
            <a:avLst/>
          </a:prstGeom>
          <a:noFill/>
          <a:ln>
            <a:noFill/>
          </a:ln>
        </p:spPr>
        <p:txBody>
          <a:bodyPr anchorCtr="0" anchor="b" bIns="91425" lIns="91425" rIns="91425" wrap="square"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01" name="Shape 101"/>
          <p:cNvSpPr txBox="1"/>
          <p:nvPr>
            <p:ph idx="1" type="body"/>
          </p:nvPr>
        </p:nvSpPr>
        <p:spPr>
          <a:xfrm>
            <a:off x="3575050" y="204787"/>
            <a:ext cx="5111700" cy="43899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02" name="Shape 102"/>
          <p:cNvSpPr txBox="1"/>
          <p:nvPr>
            <p:ph idx="2" type="body"/>
          </p:nvPr>
        </p:nvSpPr>
        <p:spPr>
          <a:xfrm>
            <a:off x="457200" y="1076325"/>
            <a:ext cx="3008400" cy="3518400"/>
          </a:xfrm>
          <a:prstGeom prst="rect">
            <a:avLst/>
          </a:prstGeom>
          <a:noFill/>
          <a:ln>
            <a:noFill/>
          </a:ln>
        </p:spPr>
        <p:txBody>
          <a:bodyPr anchorCtr="0" anchor="t" bIns="91425" lIns="91425" rIns="91425" wrap="square"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103" name="Shape 103"/>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4" name="Shape 104"/>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5" name="Shape 105"/>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wrap="square" tIns="91425"/>
          <a:lstStyle>
            <a:lvl1pPr lvl="0" rtl="0" algn="ctr">
              <a:spcBef>
                <a:spcPts val="0"/>
              </a:spcBef>
              <a:buSzPct val="100000"/>
              <a:defRPr sz="3600"/>
            </a:lvl1pPr>
            <a:lvl2pPr lvl="1" rtl="0" algn="ctr">
              <a:spcBef>
                <a:spcPts val="0"/>
              </a:spcBef>
              <a:buSzPct val="100000"/>
              <a:defRPr sz="3600"/>
            </a:lvl2pPr>
            <a:lvl3pPr lvl="2" rtl="0" algn="ctr">
              <a:spcBef>
                <a:spcPts val="0"/>
              </a:spcBef>
              <a:buSzPct val="100000"/>
              <a:defRPr sz="3600"/>
            </a:lvl3pPr>
            <a:lvl4pPr lvl="3" rtl="0" algn="ctr">
              <a:spcBef>
                <a:spcPts val="0"/>
              </a:spcBef>
              <a:buSzPct val="100000"/>
              <a:defRPr sz="3600"/>
            </a:lvl4pPr>
            <a:lvl5pPr lvl="4" rtl="0" algn="ctr">
              <a:spcBef>
                <a:spcPts val="0"/>
              </a:spcBef>
              <a:buSzPct val="100000"/>
              <a:defRPr sz="3600"/>
            </a:lvl5pPr>
            <a:lvl6pPr lvl="5" rtl="0" algn="ctr">
              <a:spcBef>
                <a:spcPts val="0"/>
              </a:spcBef>
              <a:buSzPct val="100000"/>
              <a:defRPr sz="3600"/>
            </a:lvl6pPr>
            <a:lvl7pPr lvl="6" rtl="0" algn="ctr">
              <a:spcBef>
                <a:spcPts val="0"/>
              </a:spcBef>
              <a:buSzPct val="100000"/>
              <a:defRPr sz="3600"/>
            </a:lvl7pPr>
            <a:lvl8pPr lvl="7" rtl="0" algn="ctr">
              <a:spcBef>
                <a:spcPts val="0"/>
              </a:spcBef>
              <a:buSzPct val="100000"/>
              <a:defRPr sz="3600"/>
            </a:lvl8pPr>
            <a:lvl9pPr lvl="8" rtl="0"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06" name="Shape 106"/>
        <p:cNvGrpSpPr/>
        <p:nvPr/>
      </p:nvGrpSpPr>
      <p:grpSpPr>
        <a:xfrm>
          <a:off x="0" y="0"/>
          <a:ext cx="0" cy="0"/>
          <a:chOff x="0" y="0"/>
          <a:chExt cx="0" cy="0"/>
        </a:xfrm>
      </p:grpSpPr>
      <p:sp>
        <p:nvSpPr>
          <p:cNvPr id="107" name="Shape 107"/>
          <p:cNvSpPr txBox="1"/>
          <p:nvPr>
            <p:ph type="title"/>
          </p:nvPr>
        </p:nvSpPr>
        <p:spPr>
          <a:xfrm>
            <a:off x="1792288" y="3600450"/>
            <a:ext cx="5486400" cy="425100"/>
          </a:xfrm>
          <a:prstGeom prst="rect">
            <a:avLst/>
          </a:prstGeom>
          <a:noFill/>
          <a:ln>
            <a:noFill/>
          </a:ln>
        </p:spPr>
        <p:txBody>
          <a:bodyPr anchorCtr="0" anchor="b" bIns="91425" lIns="91425" rIns="91425" wrap="square"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08" name="Shape 108"/>
          <p:cNvSpPr/>
          <p:nvPr>
            <p:ph idx="2" type="pic"/>
          </p:nvPr>
        </p:nvSpPr>
        <p:spPr>
          <a:xfrm>
            <a:off x="1792288" y="459581"/>
            <a:ext cx="5486400" cy="3086100"/>
          </a:xfrm>
          <a:prstGeom prst="rect">
            <a:avLst/>
          </a:prstGeom>
          <a:noFill/>
          <a:ln>
            <a:noFill/>
          </a:ln>
        </p:spPr>
        <p:txBody>
          <a:bodyPr anchorCtr="0" anchor="t" bIns="91425" lIns="91425" rIns="91425" wrap="square" tIns="91425"/>
          <a:lstStyle>
            <a:lvl1pPr indent="0" lvl="0" marL="0" marR="0" rtl="0" algn="l">
              <a:spcBef>
                <a:spcPts val="64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109" name="Shape 109"/>
          <p:cNvSpPr txBox="1"/>
          <p:nvPr>
            <p:ph idx="1" type="body"/>
          </p:nvPr>
        </p:nvSpPr>
        <p:spPr>
          <a:xfrm>
            <a:off x="1792288" y="4025503"/>
            <a:ext cx="5486400" cy="603600"/>
          </a:xfrm>
          <a:prstGeom prst="rect">
            <a:avLst/>
          </a:prstGeom>
          <a:noFill/>
          <a:ln>
            <a:noFill/>
          </a:ln>
        </p:spPr>
        <p:txBody>
          <a:bodyPr anchorCtr="0" anchor="t" bIns="91425" lIns="91425" rIns="91425" wrap="square"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110" name="Shape 110"/>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1" name="Shape 111"/>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2" name="Shape 112"/>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13" name="Shape 113"/>
        <p:cNvGrpSpPr/>
        <p:nvPr/>
      </p:nvGrpSpPr>
      <p:grpSpPr>
        <a:xfrm>
          <a:off x="0" y="0"/>
          <a:ext cx="0" cy="0"/>
          <a:chOff x="0" y="0"/>
          <a:chExt cx="0" cy="0"/>
        </a:xfrm>
      </p:grpSpPr>
      <p:sp>
        <p:nvSpPr>
          <p:cNvPr id="114" name="Shape 114"/>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15" name="Shape 115"/>
          <p:cNvSpPr txBox="1"/>
          <p:nvPr>
            <p:ph idx="1" type="body"/>
          </p:nvPr>
        </p:nvSpPr>
        <p:spPr>
          <a:xfrm rot="5400000">
            <a:off x="2874750" y="-1217400"/>
            <a:ext cx="3394500" cy="82296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16" name="Shape 116"/>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7" name="Shape 117"/>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8" name="Shape 118"/>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19" name="Shape 119"/>
        <p:cNvGrpSpPr/>
        <p:nvPr/>
      </p:nvGrpSpPr>
      <p:grpSpPr>
        <a:xfrm>
          <a:off x="0" y="0"/>
          <a:ext cx="0" cy="0"/>
          <a:chOff x="0" y="0"/>
          <a:chExt cx="0" cy="0"/>
        </a:xfrm>
      </p:grpSpPr>
      <p:sp>
        <p:nvSpPr>
          <p:cNvPr id="120" name="Shape 120"/>
          <p:cNvSpPr txBox="1"/>
          <p:nvPr>
            <p:ph type="title"/>
          </p:nvPr>
        </p:nvSpPr>
        <p:spPr>
          <a:xfrm rot="5400000">
            <a:off x="5463750" y="1371628"/>
            <a:ext cx="4388700" cy="20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21" name="Shape 121"/>
          <p:cNvSpPr txBox="1"/>
          <p:nvPr>
            <p:ph idx="1" type="body"/>
          </p:nvPr>
        </p:nvSpPr>
        <p:spPr>
          <a:xfrm rot="5400000">
            <a:off x="1272750" y="-609571"/>
            <a:ext cx="4388700" cy="60198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22" name="Shape 122"/>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3" name="Shape 123"/>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4" name="Shape 124"/>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33" name="Shape 133"/>
        <p:cNvGrpSpPr/>
        <p:nvPr/>
      </p:nvGrpSpPr>
      <p:grpSpPr>
        <a:xfrm>
          <a:off x="0" y="0"/>
          <a:ext cx="0" cy="0"/>
          <a:chOff x="0" y="0"/>
          <a:chExt cx="0" cy="0"/>
        </a:xfrm>
      </p:grpSpPr>
      <p:sp>
        <p:nvSpPr>
          <p:cNvPr id="134" name="Shape 134"/>
          <p:cNvSpPr/>
          <p:nvPr/>
        </p:nvSpPr>
        <p:spPr>
          <a:xfrm rot="10800000">
            <a:off x="0" y="1140532"/>
            <a:ext cx="9144000" cy="2576700"/>
          </a:xfrm>
          <a:custGeom>
            <a:pathLst>
              <a:path extrusionOk="0" h="120000" w="120000">
                <a:moveTo>
                  <a:pt x="0" y="0"/>
                </a:moveTo>
                <a:lnTo>
                  <a:pt x="120000" y="0"/>
                </a:lnTo>
                <a:lnTo>
                  <a:pt x="120000" y="105013"/>
                </a:lnTo>
                <a:cubicBezTo>
                  <a:pt x="60000" y="105013"/>
                  <a:pt x="41477" y="153682"/>
                  <a:pt x="0" y="120000"/>
                </a:cubicBezTo>
                <a:lnTo>
                  <a:pt x="0" y="0"/>
                </a:lnTo>
                <a:close/>
              </a:path>
            </a:pathLst>
          </a:custGeom>
          <a:gradFill>
            <a:gsLst>
              <a:gs pos="0">
                <a:srgbClr val="0000FF">
                  <a:alpha val="0"/>
                </a:srgbClr>
              </a:gs>
              <a:gs pos="35000">
                <a:srgbClr val="0000FF">
                  <a:alpha val="0"/>
                </a:srgbClr>
              </a:gs>
              <a:gs pos="100000">
                <a:srgbClr val="ADADFF">
                  <a:alpha val="29803"/>
                </a:srgbClr>
              </a:gs>
            </a:gsLst>
            <a:lin ang="5400012" scaled="0"/>
          </a:gra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135" name="Shape 135"/>
          <p:cNvSpPr txBox="1"/>
          <p:nvPr>
            <p:ph type="ctrTitle"/>
          </p:nvPr>
        </p:nvSpPr>
        <p:spPr>
          <a:xfrm>
            <a:off x="502920" y="2081808"/>
            <a:ext cx="8229600" cy="1625399"/>
          </a:xfrm>
          <a:prstGeom prst="rect">
            <a:avLst/>
          </a:prstGeom>
          <a:noFill/>
          <a:ln>
            <a:noFill/>
          </a:ln>
        </p:spPr>
        <p:txBody>
          <a:bodyPr anchorCtr="0" anchor="t" bIns="91425" lIns="91425" rIns="91425" wrap="square" tIns="91425"/>
          <a:lstStyle>
            <a:lvl1pPr indent="0" lvl="0" marL="0" marR="0" rtl="0" algn="l">
              <a:spcBef>
                <a:spcPts val="0"/>
              </a:spcBef>
              <a:buClr>
                <a:srgbClr val="FFFFD1"/>
              </a:buClr>
              <a:buFont typeface="Calibri"/>
              <a:buNone/>
              <a:defRPr b="1" i="0" sz="50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36" name="Shape 136"/>
          <p:cNvSpPr txBox="1"/>
          <p:nvPr>
            <p:ph idx="1" type="subTitle"/>
          </p:nvPr>
        </p:nvSpPr>
        <p:spPr>
          <a:xfrm>
            <a:off x="500064" y="1169790"/>
            <a:ext cx="5105400" cy="914400"/>
          </a:xfrm>
          <a:prstGeom prst="rect">
            <a:avLst/>
          </a:prstGeom>
          <a:noFill/>
          <a:ln>
            <a:noFill/>
          </a:ln>
        </p:spPr>
        <p:txBody>
          <a:bodyPr anchorCtr="0" anchor="b" bIns="91425" lIns="91425" rIns="91425" wrap="square" tIns="91425"/>
          <a:lstStyle>
            <a:lvl1pPr indent="0" lvl="0" marL="0" marR="0" rtl="0" algn="l">
              <a:spcBef>
                <a:spcPts val="380"/>
              </a:spcBef>
              <a:buClr>
                <a:schemeClr val="accent1"/>
              </a:buClr>
              <a:buFont typeface="Noto Sans Symbols"/>
              <a:buNone/>
              <a:defRPr b="0" i="0" sz="1900" u="none" cap="none" strike="noStrike">
                <a:solidFill>
                  <a:schemeClr val="lt1"/>
                </a:solidFill>
                <a:latin typeface="Calibri"/>
                <a:ea typeface="Calibri"/>
                <a:cs typeface="Calibri"/>
                <a:sym typeface="Calibri"/>
              </a:defRPr>
            </a:lvl1pPr>
            <a:lvl2pPr indent="0" lvl="1" marL="457200" marR="0" rtl="0" algn="ctr">
              <a:spcBef>
                <a:spcPts val="520"/>
              </a:spcBef>
              <a:buClr>
                <a:schemeClr val="accent2"/>
              </a:buClr>
              <a:buFont typeface="Noto Sans Symbols"/>
              <a:buNone/>
              <a:defRPr b="0" i="0" sz="2600" u="none" cap="none" strike="noStrike">
                <a:solidFill>
                  <a:schemeClr val="lt1"/>
                </a:solidFill>
                <a:latin typeface="Calibri"/>
                <a:ea typeface="Calibri"/>
                <a:cs typeface="Calibri"/>
                <a:sym typeface="Calibri"/>
              </a:defRPr>
            </a:lvl2pPr>
            <a:lvl3pPr indent="0" lvl="2" marL="914400" marR="0" rtl="0" algn="ctr">
              <a:spcBef>
                <a:spcPts val="480"/>
              </a:spcBef>
              <a:buClr>
                <a:schemeClr val="accent3"/>
              </a:buClr>
              <a:buFont typeface="Noto Sans Symbols"/>
              <a:buNone/>
              <a:defRPr b="0" i="0" sz="2400" u="none" cap="none" strike="noStrike">
                <a:solidFill>
                  <a:schemeClr val="lt1"/>
                </a:solidFill>
                <a:latin typeface="Calibri"/>
                <a:ea typeface="Calibri"/>
                <a:cs typeface="Calibri"/>
                <a:sym typeface="Calibri"/>
              </a:defRPr>
            </a:lvl3pPr>
            <a:lvl4pPr indent="0" lvl="3" marL="1371600" marR="0" rtl="0" algn="ctr">
              <a:spcBef>
                <a:spcPts val="440"/>
              </a:spcBef>
              <a:buClr>
                <a:schemeClr val="accent4"/>
              </a:buClr>
              <a:buFont typeface="Noto Sans Symbols"/>
              <a:buNone/>
              <a:defRPr b="0" i="0" sz="2200" u="none" cap="none" strike="noStrike">
                <a:solidFill>
                  <a:schemeClr val="lt1"/>
                </a:solidFill>
                <a:latin typeface="Calibri"/>
                <a:ea typeface="Calibri"/>
                <a:cs typeface="Calibri"/>
                <a:sym typeface="Calibri"/>
              </a:defRPr>
            </a:lvl4pPr>
            <a:lvl5pPr indent="0" lvl="4" marL="1828800" marR="0" rtl="0" algn="ctr">
              <a:spcBef>
                <a:spcPts val="400"/>
              </a:spcBef>
              <a:buClr>
                <a:schemeClr val="accent5"/>
              </a:buClr>
              <a:buFont typeface="Noto Sans Symbols"/>
              <a:buNone/>
              <a:defRPr b="0" i="0" sz="2000" u="none" cap="none" strike="noStrike">
                <a:solidFill>
                  <a:schemeClr val="lt1"/>
                </a:solidFill>
                <a:latin typeface="Calibri"/>
                <a:ea typeface="Calibri"/>
                <a:cs typeface="Calibri"/>
                <a:sym typeface="Calibri"/>
              </a:defRPr>
            </a:lvl5pPr>
            <a:lvl6pPr indent="0" lvl="5" marL="2286000" marR="0" rtl="0" algn="ctr">
              <a:spcBef>
                <a:spcPts val="360"/>
              </a:spcBef>
              <a:buClr>
                <a:schemeClr val="accent6"/>
              </a:buClr>
              <a:buFont typeface="Noto Sans Symbols"/>
              <a:buNone/>
              <a:defRPr b="0" i="0" sz="1800" u="none" cap="none" strike="noStrike">
                <a:solidFill>
                  <a:schemeClr val="lt1"/>
                </a:solidFill>
                <a:latin typeface="Calibri"/>
                <a:ea typeface="Calibri"/>
                <a:cs typeface="Calibri"/>
                <a:sym typeface="Calibri"/>
              </a:defRPr>
            </a:lvl6pPr>
            <a:lvl7pPr indent="0" lvl="6" marL="2743200" marR="0" rtl="0" algn="ctr">
              <a:spcBef>
                <a:spcPts val="320"/>
              </a:spcBef>
              <a:buClr>
                <a:schemeClr val="lt2"/>
              </a:buClr>
              <a:buFont typeface="Noto Sans Symbols"/>
              <a:buNone/>
              <a:defRPr b="0" i="0" sz="1600" u="none" cap="none" strike="noStrike">
                <a:solidFill>
                  <a:schemeClr val="lt1"/>
                </a:solidFill>
                <a:latin typeface="Calibri"/>
                <a:ea typeface="Calibri"/>
                <a:cs typeface="Calibri"/>
                <a:sym typeface="Calibri"/>
              </a:defRPr>
            </a:lvl7pPr>
            <a:lvl8pPr indent="0" lvl="7" marL="3200400" marR="0" rtl="0" algn="ctr">
              <a:spcBef>
                <a:spcPts val="280"/>
              </a:spcBef>
              <a:buClr>
                <a:schemeClr val="lt2"/>
              </a:buClr>
              <a:buFont typeface="Noto Sans Symbols"/>
              <a:buNone/>
              <a:defRPr b="0" i="0" sz="1400" u="none" cap="none" strike="noStrike">
                <a:solidFill>
                  <a:schemeClr val="lt1"/>
                </a:solidFill>
                <a:latin typeface="Calibri"/>
                <a:ea typeface="Calibri"/>
                <a:cs typeface="Calibri"/>
                <a:sym typeface="Calibri"/>
              </a:defRPr>
            </a:lvl8pPr>
            <a:lvl9pPr indent="0" lvl="8" marL="3657600" marR="0" rtl="0" algn="ctr">
              <a:spcBef>
                <a:spcPts val="280"/>
              </a:spcBef>
              <a:buClr>
                <a:schemeClr val="lt2"/>
              </a:buClr>
              <a:buFont typeface="Noto Sans Symbols"/>
              <a:buNone/>
              <a:defRPr b="0" i="0" sz="1400" u="none" cap="none" strike="noStrike">
                <a:solidFill>
                  <a:schemeClr val="lt1"/>
                </a:solidFill>
                <a:latin typeface="Calibri"/>
                <a:ea typeface="Calibri"/>
                <a:cs typeface="Calibri"/>
                <a:sym typeface="Calibri"/>
              </a:defRPr>
            </a:lvl9pPr>
          </a:lstStyle>
          <a:p/>
        </p:txBody>
      </p:sp>
      <p:sp>
        <p:nvSpPr>
          <p:cNvPr id="137" name="Shape 137"/>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b="0" i="0" sz="1200" u="none" cap="none" strike="noStrike">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38" name="Shape 138"/>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b="0" i="0" sz="1200" u="none" cap="none" strike="noStrike">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39" name="Shape 139"/>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b="0" i="0" lang="en" sz="1400" u="none" cap="none" strike="noStrike">
                <a:solidFill>
                  <a:srgbClr val="BAB5A7"/>
                </a:solidFill>
                <a:latin typeface="Calibri"/>
                <a:ea typeface="Calibri"/>
                <a:cs typeface="Calibri"/>
                <a:sym typeface="Calibri"/>
              </a:rPr>
              <a:t>‹#›</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40" name="Shape 140"/>
        <p:cNvGrpSpPr/>
        <p:nvPr/>
      </p:nvGrpSpPr>
      <p:grpSpPr>
        <a:xfrm>
          <a:off x="0" y="0"/>
          <a:ext cx="0" cy="0"/>
          <a:chOff x="0" y="0"/>
          <a:chExt cx="0" cy="0"/>
        </a:xfrm>
      </p:grpSpPr>
      <p:sp>
        <p:nvSpPr>
          <p:cNvPr id="141" name="Shape 141"/>
          <p:cNvSpPr txBox="1"/>
          <p:nvPr>
            <p:ph type="title"/>
          </p:nvPr>
        </p:nvSpPr>
        <p:spPr>
          <a:xfrm>
            <a:off x="457200" y="400050"/>
            <a:ext cx="8229600" cy="11430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42" name="Shape 142"/>
          <p:cNvSpPr txBox="1"/>
          <p:nvPr>
            <p:ph idx="1" type="body"/>
          </p:nvPr>
        </p:nvSpPr>
        <p:spPr>
          <a:xfrm>
            <a:off x="457200" y="1634727"/>
            <a:ext cx="8229600" cy="3086100"/>
          </a:xfrm>
          <a:prstGeom prst="rect">
            <a:avLst/>
          </a:prstGeom>
          <a:noFill/>
          <a:ln>
            <a:noFill/>
          </a:ln>
        </p:spPr>
        <p:txBody>
          <a:bodyPr anchorCtr="0" anchor="t" bIns="91425" lIns="91425" rIns="91425" wrap="square" tIns="91425"/>
          <a:lstStyle>
            <a:lvl1pPr indent="-186690" lvl="0" marL="320040" marR="0" rtl="0" algn="l">
              <a:spcBef>
                <a:spcPts val="600"/>
              </a:spcBef>
              <a:buClr>
                <a:schemeClr val="accent1"/>
              </a:buClr>
              <a:buSzPct val="70000"/>
              <a:buFont typeface="Noto Sans Symbols"/>
              <a:buChar char="◆"/>
              <a:defRPr b="0" i="0" sz="3000" u="none" cap="none" strike="noStrike">
                <a:solidFill>
                  <a:schemeClr val="lt1"/>
                </a:solidFill>
                <a:latin typeface="Calibri"/>
                <a:ea typeface="Calibri"/>
                <a:cs typeface="Calibri"/>
                <a:sym typeface="Calibri"/>
              </a:defRPr>
            </a:lvl1pPr>
            <a:lvl2pPr indent="-110236" lvl="1" marL="630936" marR="0" rtl="0" algn="l">
              <a:spcBef>
                <a:spcPts val="520"/>
              </a:spcBef>
              <a:buClr>
                <a:schemeClr val="accent2"/>
              </a:buClr>
              <a:buSzPct val="100000"/>
              <a:buFont typeface="Noto Sans Symbols"/>
              <a:buChar char="⬥"/>
              <a:defRPr b="0" i="0" sz="2600" u="none" cap="none" strike="noStrike">
                <a:solidFill>
                  <a:schemeClr val="lt1"/>
                </a:solidFill>
                <a:latin typeface="Calibri"/>
                <a:ea typeface="Calibri"/>
                <a:cs typeface="Calibri"/>
                <a:sym typeface="Calibri"/>
              </a:defRPr>
            </a:lvl2pPr>
            <a:lvl3pPr indent="-123444" lvl="2" marL="923544" marR="0" rtl="0" algn="l">
              <a:spcBef>
                <a:spcPts val="480"/>
              </a:spcBef>
              <a:buClr>
                <a:schemeClr val="accent3"/>
              </a:buClr>
              <a:buSzPct val="100000"/>
              <a:buFont typeface="Noto Sans Symbols"/>
              <a:buChar char="⬥"/>
              <a:defRPr b="0" i="0" sz="2400" u="none" cap="none" strike="noStrike">
                <a:solidFill>
                  <a:schemeClr val="lt1"/>
                </a:solidFill>
                <a:latin typeface="Calibri"/>
                <a:ea typeface="Calibri"/>
                <a:cs typeface="Calibri"/>
                <a:sym typeface="Calibri"/>
              </a:defRPr>
            </a:lvl3pPr>
            <a:lvl4pPr indent="-96519" lvl="3" marL="1188720" marR="0" rtl="0" algn="l">
              <a:spcBef>
                <a:spcPts val="440"/>
              </a:spcBef>
              <a:buClr>
                <a:schemeClr val="accent4"/>
              </a:buClr>
              <a:buSzPct val="100000"/>
              <a:buFont typeface="Noto Sans Symbols"/>
              <a:buChar char="⬥"/>
              <a:defRPr b="0" i="0" sz="2200" u="none" cap="none" strike="noStrike">
                <a:solidFill>
                  <a:schemeClr val="lt1"/>
                </a:solidFill>
                <a:latin typeface="Calibri"/>
                <a:ea typeface="Calibri"/>
                <a:cs typeface="Calibri"/>
                <a:sym typeface="Calibri"/>
              </a:defRPr>
            </a:lvl4pPr>
            <a:lvl5pPr indent="-105664" lvl="4" marL="1426464" marR="0" rtl="0" algn="l">
              <a:spcBef>
                <a:spcPts val="400"/>
              </a:spcBef>
              <a:buClr>
                <a:schemeClr val="accent5"/>
              </a:buClr>
              <a:buSzPct val="100000"/>
              <a:buFont typeface="Noto Sans Symbols"/>
              <a:buChar char="⬥"/>
              <a:defRPr b="0" i="0" sz="20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43" name="Shape 143"/>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b="0" i="0" sz="1200" u="none" cap="none" strike="noStrike">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44" name="Shape 144"/>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b="0" i="0" sz="1200" u="none" cap="none" strike="noStrike">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45" name="Shape 145"/>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b="0" i="0" lang="en" sz="1400" u="none" cap="none" strike="noStrike">
                <a:solidFill>
                  <a:srgbClr val="BAB5A7"/>
                </a:solidFill>
                <a:latin typeface="Calibri"/>
                <a:ea typeface="Calibri"/>
                <a:cs typeface="Calibri"/>
                <a:sym typeface="Calibri"/>
              </a:rPr>
              <a:t>‹#›</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46" name="Shape 146"/>
        <p:cNvGrpSpPr/>
        <p:nvPr/>
      </p:nvGrpSpPr>
      <p:grpSpPr>
        <a:xfrm>
          <a:off x="0" y="0"/>
          <a:ext cx="0" cy="0"/>
          <a:chOff x="0" y="0"/>
          <a:chExt cx="0" cy="0"/>
        </a:xfrm>
      </p:grpSpPr>
      <p:sp>
        <p:nvSpPr>
          <p:cNvPr id="147" name="Shape 147"/>
          <p:cNvSpPr txBox="1"/>
          <p:nvPr>
            <p:ph type="title"/>
          </p:nvPr>
        </p:nvSpPr>
        <p:spPr>
          <a:xfrm>
            <a:off x="722375" y="742950"/>
            <a:ext cx="7772400" cy="10218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48" name="Shape 148"/>
          <p:cNvSpPr txBox="1"/>
          <p:nvPr>
            <p:ph idx="1" type="body"/>
          </p:nvPr>
        </p:nvSpPr>
        <p:spPr>
          <a:xfrm>
            <a:off x="722312" y="1764507"/>
            <a:ext cx="7772400" cy="1132200"/>
          </a:xfrm>
          <a:prstGeom prst="rect">
            <a:avLst/>
          </a:prstGeom>
          <a:noFill/>
          <a:ln>
            <a:noFill/>
          </a:ln>
        </p:spPr>
        <p:txBody>
          <a:bodyPr anchorCtr="0" anchor="t" bIns="91425" lIns="91425" rIns="91425" wrap="square" tIns="91425"/>
          <a:lstStyle>
            <a:lvl1pPr indent="-320040" lvl="0" marL="320040" marR="0" rtl="0" algn="l">
              <a:spcBef>
                <a:spcPts val="400"/>
              </a:spcBef>
              <a:buClr>
                <a:schemeClr val="accent1"/>
              </a:buClr>
              <a:buFont typeface="Noto Sans Symbols"/>
              <a:buNone/>
              <a:defRPr b="0" i="0" sz="2000" u="none" cap="none" strike="noStrike">
                <a:solidFill>
                  <a:schemeClr val="lt1"/>
                </a:solidFill>
                <a:latin typeface="Calibri"/>
                <a:ea typeface="Calibri"/>
                <a:cs typeface="Calibri"/>
                <a:sym typeface="Calibri"/>
              </a:defRPr>
            </a:lvl1pPr>
            <a:lvl2pPr indent="-275336" lvl="1" marL="630936" marR="0" rtl="0" algn="l">
              <a:spcBef>
                <a:spcPts val="360"/>
              </a:spcBef>
              <a:buClr>
                <a:schemeClr val="accent2"/>
              </a:buClr>
              <a:buFont typeface="Noto Sans Symbols"/>
              <a:buNone/>
              <a:defRPr b="0" i="0" sz="1800" u="none" cap="none" strike="noStrike">
                <a:solidFill>
                  <a:schemeClr val="lt1"/>
                </a:solidFill>
                <a:latin typeface="Calibri"/>
                <a:ea typeface="Calibri"/>
                <a:cs typeface="Calibri"/>
                <a:sym typeface="Calibri"/>
              </a:defRPr>
            </a:lvl2pPr>
            <a:lvl3pPr indent="-275844" lvl="2" marL="923544" marR="0" rtl="0" algn="l">
              <a:spcBef>
                <a:spcPts val="320"/>
              </a:spcBef>
              <a:buClr>
                <a:schemeClr val="accent3"/>
              </a:buClr>
              <a:buFont typeface="Noto Sans Symbols"/>
              <a:buNone/>
              <a:defRPr b="0" i="0" sz="1600" u="none" cap="none" strike="noStrike">
                <a:solidFill>
                  <a:schemeClr val="lt1"/>
                </a:solidFill>
                <a:latin typeface="Calibri"/>
                <a:ea typeface="Calibri"/>
                <a:cs typeface="Calibri"/>
                <a:sym typeface="Calibri"/>
              </a:defRPr>
            </a:lvl3pPr>
            <a:lvl4pPr indent="-236219" lvl="3" marL="1188720" marR="0" rtl="0" algn="l">
              <a:spcBef>
                <a:spcPts val="280"/>
              </a:spcBef>
              <a:buClr>
                <a:schemeClr val="accent4"/>
              </a:buClr>
              <a:buFont typeface="Noto Sans Symbols"/>
              <a:buNone/>
              <a:defRPr b="0" i="0" sz="1400" u="none" cap="none" strike="noStrike">
                <a:solidFill>
                  <a:schemeClr val="lt1"/>
                </a:solidFill>
                <a:latin typeface="Calibri"/>
                <a:ea typeface="Calibri"/>
                <a:cs typeface="Calibri"/>
                <a:sym typeface="Calibri"/>
              </a:defRPr>
            </a:lvl4pPr>
            <a:lvl5pPr indent="-232664" lvl="4" marL="1426464" marR="0" rtl="0" algn="l">
              <a:spcBef>
                <a:spcPts val="280"/>
              </a:spcBef>
              <a:buClr>
                <a:schemeClr val="accent5"/>
              </a:buClr>
              <a:buFont typeface="Noto Sans Symbols"/>
              <a:buNone/>
              <a:defRPr b="0" i="0" sz="14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49" name="Shape 149"/>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50" name="Shape 150"/>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51" name="Shape 151"/>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152" name="Shape 152"/>
        <p:cNvGrpSpPr/>
        <p:nvPr/>
      </p:nvGrpSpPr>
      <p:grpSpPr>
        <a:xfrm>
          <a:off x="0" y="0"/>
          <a:ext cx="0" cy="0"/>
          <a:chOff x="0" y="0"/>
          <a:chExt cx="0" cy="0"/>
        </a:xfrm>
      </p:grpSpPr>
      <p:sp>
        <p:nvSpPr>
          <p:cNvPr id="153" name="Shape 153"/>
          <p:cNvSpPr txBox="1"/>
          <p:nvPr>
            <p:ph type="title"/>
          </p:nvPr>
        </p:nvSpPr>
        <p:spPr>
          <a:xfrm>
            <a:off x="457200" y="685800"/>
            <a:ext cx="8229600" cy="8574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54" name="Shape 154"/>
          <p:cNvSpPr txBox="1"/>
          <p:nvPr>
            <p:ph idx="1" type="body"/>
          </p:nvPr>
        </p:nvSpPr>
        <p:spPr>
          <a:xfrm>
            <a:off x="457200" y="1649850"/>
            <a:ext cx="4038600" cy="3120300"/>
          </a:xfrm>
          <a:prstGeom prst="rect">
            <a:avLst/>
          </a:prstGeom>
          <a:noFill/>
          <a:ln>
            <a:noFill/>
          </a:ln>
        </p:spPr>
        <p:txBody>
          <a:bodyPr anchorCtr="0" anchor="t" bIns="91425" lIns="91425" rIns="91425" wrap="square" tIns="91425"/>
          <a:lstStyle>
            <a:lvl1pPr indent="-195580" lvl="0" marL="320040" marR="0" rtl="0" algn="l">
              <a:spcBef>
                <a:spcPts val="560"/>
              </a:spcBef>
              <a:buClr>
                <a:schemeClr val="accent1"/>
              </a:buClr>
              <a:buSzPct val="70000"/>
              <a:buFont typeface="Noto Sans Symbols"/>
              <a:buChar char="◆"/>
              <a:defRPr b="0" i="0" sz="2800" u="none" cap="none" strike="noStrike">
                <a:solidFill>
                  <a:schemeClr val="lt1"/>
                </a:solidFill>
                <a:latin typeface="Calibri"/>
                <a:ea typeface="Calibri"/>
                <a:cs typeface="Calibri"/>
                <a:sym typeface="Calibri"/>
              </a:defRPr>
            </a:lvl1pPr>
            <a:lvl2pPr indent="-122936" lvl="1" marL="630936" marR="0" rtl="0" algn="l">
              <a:spcBef>
                <a:spcPts val="480"/>
              </a:spcBef>
              <a:buClr>
                <a:schemeClr val="accent2"/>
              </a:buClr>
              <a:buSzPct val="100000"/>
              <a:buFont typeface="Noto Sans Symbols"/>
              <a:buChar char="⬥"/>
              <a:defRPr b="0" i="0" sz="2400" u="none" cap="none" strike="noStrike">
                <a:solidFill>
                  <a:schemeClr val="lt1"/>
                </a:solidFill>
                <a:latin typeface="Calibri"/>
                <a:ea typeface="Calibri"/>
                <a:cs typeface="Calibri"/>
                <a:sym typeface="Calibri"/>
              </a:defRPr>
            </a:lvl2pPr>
            <a:lvl3pPr indent="-148844" lvl="2" marL="923544" marR="0" rtl="0" algn="l">
              <a:spcBef>
                <a:spcPts val="400"/>
              </a:spcBef>
              <a:buClr>
                <a:schemeClr val="accent3"/>
              </a:buClr>
              <a:buSzPct val="100000"/>
              <a:buFont typeface="Noto Sans Symbols"/>
              <a:buChar char="⬥"/>
              <a:defRPr b="0" i="0" sz="2000" u="none" cap="none" strike="noStrike">
                <a:solidFill>
                  <a:schemeClr val="lt1"/>
                </a:solidFill>
                <a:latin typeface="Calibri"/>
                <a:ea typeface="Calibri"/>
                <a:cs typeface="Calibri"/>
                <a:sym typeface="Calibri"/>
              </a:defRPr>
            </a:lvl3pPr>
            <a:lvl4pPr indent="-121919" lvl="3" marL="1188720" marR="0" rtl="0" algn="l">
              <a:spcBef>
                <a:spcPts val="360"/>
              </a:spcBef>
              <a:buClr>
                <a:schemeClr val="accent4"/>
              </a:buClr>
              <a:buSzPct val="100000"/>
              <a:buFont typeface="Noto Sans Symbols"/>
              <a:buChar char="⬥"/>
              <a:defRPr b="0" i="0" sz="1800" u="none" cap="none" strike="noStrike">
                <a:solidFill>
                  <a:schemeClr val="lt1"/>
                </a:solidFill>
                <a:latin typeface="Calibri"/>
                <a:ea typeface="Calibri"/>
                <a:cs typeface="Calibri"/>
                <a:sym typeface="Calibri"/>
              </a:defRPr>
            </a:lvl4pPr>
            <a:lvl5pPr indent="-118364" lvl="4" marL="1426464" marR="0" rtl="0" algn="l">
              <a:spcBef>
                <a:spcPts val="360"/>
              </a:spcBef>
              <a:buClr>
                <a:schemeClr val="accent5"/>
              </a:buClr>
              <a:buSzPct val="100000"/>
              <a:buFont typeface="Noto Sans Symbols"/>
              <a:buChar char="⬥"/>
              <a:defRPr b="0" i="0" sz="18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55" name="Shape 155"/>
          <p:cNvSpPr txBox="1"/>
          <p:nvPr>
            <p:ph idx="2" type="body"/>
          </p:nvPr>
        </p:nvSpPr>
        <p:spPr>
          <a:xfrm>
            <a:off x="4648200" y="1649850"/>
            <a:ext cx="4038600" cy="3120300"/>
          </a:xfrm>
          <a:prstGeom prst="rect">
            <a:avLst/>
          </a:prstGeom>
          <a:noFill/>
          <a:ln>
            <a:noFill/>
          </a:ln>
        </p:spPr>
        <p:txBody>
          <a:bodyPr anchorCtr="0" anchor="t" bIns="91425" lIns="91425" rIns="91425" wrap="square" tIns="91425"/>
          <a:lstStyle>
            <a:lvl1pPr indent="-195580" lvl="0" marL="320040" marR="0" rtl="0" algn="l">
              <a:spcBef>
                <a:spcPts val="560"/>
              </a:spcBef>
              <a:buClr>
                <a:schemeClr val="accent1"/>
              </a:buClr>
              <a:buSzPct val="70000"/>
              <a:buFont typeface="Noto Sans Symbols"/>
              <a:buChar char="◆"/>
              <a:defRPr b="0" i="0" sz="2800" u="none" cap="none" strike="noStrike">
                <a:solidFill>
                  <a:schemeClr val="lt1"/>
                </a:solidFill>
                <a:latin typeface="Calibri"/>
                <a:ea typeface="Calibri"/>
                <a:cs typeface="Calibri"/>
                <a:sym typeface="Calibri"/>
              </a:defRPr>
            </a:lvl1pPr>
            <a:lvl2pPr indent="-122936" lvl="1" marL="630936" marR="0" rtl="0" algn="l">
              <a:spcBef>
                <a:spcPts val="480"/>
              </a:spcBef>
              <a:buClr>
                <a:schemeClr val="accent2"/>
              </a:buClr>
              <a:buSzPct val="100000"/>
              <a:buFont typeface="Noto Sans Symbols"/>
              <a:buChar char="⬥"/>
              <a:defRPr b="0" i="0" sz="2400" u="none" cap="none" strike="noStrike">
                <a:solidFill>
                  <a:schemeClr val="lt1"/>
                </a:solidFill>
                <a:latin typeface="Calibri"/>
                <a:ea typeface="Calibri"/>
                <a:cs typeface="Calibri"/>
                <a:sym typeface="Calibri"/>
              </a:defRPr>
            </a:lvl2pPr>
            <a:lvl3pPr indent="-148844" lvl="2" marL="923544" marR="0" rtl="0" algn="l">
              <a:spcBef>
                <a:spcPts val="400"/>
              </a:spcBef>
              <a:buClr>
                <a:schemeClr val="accent3"/>
              </a:buClr>
              <a:buSzPct val="100000"/>
              <a:buFont typeface="Noto Sans Symbols"/>
              <a:buChar char="⬥"/>
              <a:defRPr b="0" i="0" sz="2000" u="none" cap="none" strike="noStrike">
                <a:solidFill>
                  <a:schemeClr val="lt1"/>
                </a:solidFill>
                <a:latin typeface="Calibri"/>
                <a:ea typeface="Calibri"/>
                <a:cs typeface="Calibri"/>
                <a:sym typeface="Calibri"/>
              </a:defRPr>
            </a:lvl3pPr>
            <a:lvl4pPr indent="-121919" lvl="3" marL="1188720" marR="0" rtl="0" algn="l">
              <a:spcBef>
                <a:spcPts val="360"/>
              </a:spcBef>
              <a:buClr>
                <a:schemeClr val="accent4"/>
              </a:buClr>
              <a:buSzPct val="100000"/>
              <a:buFont typeface="Noto Sans Symbols"/>
              <a:buChar char="⬥"/>
              <a:defRPr b="0" i="0" sz="1800" u="none" cap="none" strike="noStrike">
                <a:solidFill>
                  <a:schemeClr val="lt1"/>
                </a:solidFill>
                <a:latin typeface="Calibri"/>
                <a:ea typeface="Calibri"/>
                <a:cs typeface="Calibri"/>
                <a:sym typeface="Calibri"/>
              </a:defRPr>
            </a:lvl4pPr>
            <a:lvl5pPr indent="-118364" lvl="4" marL="1426464" marR="0" rtl="0" algn="l">
              <a:spcBef>
                <a:spcPts val="360"/>
              </a:spcBef>
              <a:buClr>
                <a:schemeClr val="accent5"/>
              </a:buClr>
              <a:buSzPct val="100000"/>
              <a:buFont typeface="Noto Sans Symbols"/>
              <a:buChar char="⬥"/>
              <a:defRPr b="0" i="0" sz="18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56" name="Shape 156"/>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57" name="Shape 157"/>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58" name="Shape 158"/>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159" name="Shape 159"/>
        <p:cNvGrpSpPr/>
        <p:nvPr/>
      </p:nvGrpSpPr>
      <p:grpSpPr>
        <a:xfrm>
          <a:off x="0" y="0"/>
          <a:ext cx="0" cy="0"/>
          <a:chOff x="0" y="0"/>
          <a:chExt cx="0" cy="0"/>
        </a:xfrm>
      </p:grpSpPr>
      <p:sp>
        <p:nvSpPr>
          <p:cNvPr id="160" name="Shape 160"/>
          <p:cNvSpPr txBox="1"/>
          <p:nvPr>
            <p:ph type="title"/>
          </p:nvPr>
        </p:nvSpPr>
        <p:spPr>
          <a:xfrm>
            <a:off x="457200" y="685800"/>
            <a:ext cx="8229600" cy="8574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61" name="Shape 161"/>
          <p:cNvSpPr txBox="1"/>
          <p:nvPr>
            <p:ph idx="1" type="body"/>
          </p:nvPr>
        </p:nvSpPr>
        <p:spPr>
          <a:xfrm>
            <a:off x="457200" y="1584125"/>
            <a:ext cx="4040100" cy="377099"/>
          </a:xfrm>
          <a:prstGeom prst="rect">
            <a:avLst/>
          </a:prstGeom>
          <a:noFill/>
          <a:ln>
            <a:noFill/>
          </a:ln>
        </p:spPr>
        <p:txBody>
          <a:bodyPr anchorCtr="0" anchor="b" bIns="91425" lIns="91425" rIns="91425" wrap="square" tIns="91425"/>
          <a:lstStyle>
            <a:lvl1pPr indent="-320040" lvl="0" marL="320040" marR="0" rtl="0" algn="l">
              <a:spcBef>
                <a:spcPts val="440"/>
              </a:spcBef>
              <a:buClr>
                <a:schemeClr val="accent1"/>
              </a:buClr>
              <a:buFont typeface="Noto Sans Symbols"/>
              <a:buNone/>
              <a:defRPr b="1" i="0" sz="2200" u="none" cap="none" strike="noStrike">
                <a:solidFill>
                  <a:schemeClr val="lt1"/>
                </a:solidFill>
                <a:latin typeface="Calibri"/>
                <a:ea typeface="Calibri"/>
                <a:cs typeface="Calibri"/>
                <a:sym typeface="Calibri"/>
              </a:defRPr>
            </a:lvl1pPr>
            <a:lvl2pPr indent="-275336" lvl="1" marL="630936" marR="0" rtl="0" algn="l">
              <a:spcBef>
                <a:spcPts val="400"/>
              </a:spcBef>
              <a:buClr>
                <a:schemeClr val="accent2"/>
              </a:buClr>
              <a:buFont typeface="Noto Sans Symbols"/>
              <a:buNone/>
              <a:defRPr b="1" i="0" sz="2000" u="none" cap="none" strike="noStrike">
                <a:solidFill>
                  <a:schemeClr val="lt1"/>
                </a:solidFill>
                <a:latin typeface="Calibri"/>
                <a:ea typeface="Calibri"/>
                <a:cs typeface="Calibri"/>
                <a:sym typeface="Calibri"/>
              </a:defRPr>
            </a:lvl2pPr>
            <a:lvl3pPr indent="-275844" lvl="2" marL="923544" marR="0" rtl="0" algn="l">
              <a:spcBef>
                <a:spcPts val="360"/>
              </a:spcBef>
              <a:buClr>
                <a:schemeClr val="accent3"/>
              </a:buClr>
              <a:buFont typeface="Noto Sans Symbols"/>
              <a:buNone/>
              <a:defRPr b="1" i="0" sz="1800" u="none" cap="none" strike="noStrike">
                <a:solidFill>
                  <a:schemeClr val="lt1"/>
                </a:solidFill>
                <a:latin typeface="Calibri"/>
                <a:ea typeface="Calibri"/>
                <a:cs typeface="Calibri"/>
                <a:sym typeface="Calibri"/>
              </a:defRPr>
            </a:lvl3pPr>
            <a:lvl4pPr indent="-236219" lvl="3" marL="1188720" marR="0" rtl="0" algn="l">
              <a:spcBef>
                <a:spcPts val="320"/>
              </a:spcBef>
              <a:buClr>
                <a:schemeClr val="accent4"/>
              </a:buClr>
              <a:buFont typeface="Noto Sans Symbols"/>
              <a:buNone/>
              <a:defRPr b="1" i="0" sz="1600" u="none" cap="none" strike="noStrike">
                <a:solidFill>
                  <a:schemeClr val="lt1"/>
                </a:solidFill>
                <a:latin typeface="Calibri"/>
                <a:ea typeface="Calibri"/>
                <a:cs typeface="Calibri"/>
                <a:sym typeface="Calibri"/>
              </a:defRPr>
            </a:lvl4pPr>
            <a:lvl5pPr indent="-232664" lvl="4" marL="1426464" marR="0" rtl="0" algn="l">
              <a:spcBef>
                <a:spcPts val="320"/>
              </a:spcBef>
              <a:buClr>
                <a:schemeClr val="accent5"/>
              </a:buClr>
              <a:buFont typeface="Noto Sans Symbols"/>
              <a:buNone/>
              <a:defRPr b="1" i="0" sz="16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62" name="Shape 162"/>
          <p:cNvSpPr txBox="1"/>
          <p:nvPr>
            <p:ph idx="2" type="body"/>
          </p:nvPr>
        </p:nvSpPr>
        <p:spPr>
          <a:xfrm>
            <a:off x="4645025" y="1584125"/>
            <a:ext cx="4041900" cy="377099"/>
          </a:xfrm>
          <a:prstGeom prst="rect">
            <a:avLst/>
          </a:prstGeom>
          <a:noFill/>
          <a:ln>
            <a:noFill/>
          </a:ln>
        </p:spPr>
        <p:txBody>
          <a:bodyPr anchorCtr="0" anchor="b" bIns="91425" lIns="91425" rIns="91425" wrap="square" tIns="91425"/>
          <a:lstStyle>
            <a:lvl1pPr indent="-320040" lvl="0" marL="320040" marR="0" rtl="0" algn="l">
              <a:spcBef>
                <a:spcPts val="440"/>
              </a:spcBef>
              <a:buClr>
                <a:schemeClr val="accent1"/>
              </a:buClr>
              <a:buFont typeface="Noto Sans Symbols"/>
              <a:buNone/>
              <a:defRPr b="1" i="0" sz="2200" u="none" cap="none" strike="noStrike">
                <a:solidFill>
                  <a:schemeClr val="lt1"/>
                </a:solidFill>
                <a:latin typeface="Calibri"/>
                <a:ea typeface="Calibri"/>
                <a:cs typeface="Calibri"/>
                <a:sym typeface="Calibri"/>
              </a:defRPr>
            </a:lvl1pPr>
            <a:lvl2pPr indent="-275336" lvl="1" marL="630936" marR="0" rtl="0" algn="l">
              <a:spcBef>
                <a:spcPts val="400"/>
              </a:spcBef>
              <a:buClr>
                <a:schemeClr val="accent2"/>
              </a:buClr>
              <a:buFont typeface="Noto Sans Symbols"/>
              <a:buNone/>
              <a:defRPr b="1" i="0" sz="2000" u="none" cap="none" strike="noStrike">
                <a:solidFill>
                  <a:schemeClr val="lt1"/>
                </a:solidFill>
                <a:latin typeface="Calibri"/>
                <a:ea typeface="Calibri"/>
                <a:cs typeface="Calibri"/>
                <a:sym typeface="Calibri"/>
              </a:defRPr>
            </a:lvl2pPr>
            <a:lvl3pPr indent="-275844" lvl="2" marL="923544" marR="0" rtl="0" algn="l">
              <a:spcBef>
                <a:spcPts val="360"/>
              </a:spcBef>
              <a:buClr>
                <a:schemeClr val="accent3"/>
              </a:buClr>
              <a:buFont typeface="Noto Sans Symbols"/>
              <a:buNone/>
              <a:defRPr b="1" i="0" sz="1800" u="none" cap="none" strike="noStrike">
                <a:solidFill>
                  <a:schemeClr val="lt1"/>
                </a:solidFill>
                <a:latin typeface="Calibri"/>
                <a:ea typeface="Calibri"/>
                <a:cs typeface="Calibri"/>
                <a:sym typeface="Calibri"/>
              </a:defRPr>
            </a:lvl3pPr>
            <a:lvl4pPr indent="-236219" lvl="3" marL="1188720" marR="0" rtl="0" algn="l">
              <a:spcBef>
                <a:spcPts val="320"/>
              </a:spcBef>
              <a:buClr>
                <a:schemeClr val="accent4"/>
              </a:buClr>
              <a:buFont typeface="Noto Sans Symbols"/>
              <a:buNone/>
              <a:defRPr b="1" i="0" sz="1600" u="none" cap="none" strike="noStrike">
                <a:solidFill>
                  <a:schemeClr val="lt1"/>
                </a:solidFill>
                <a:latin typeface="Calibri"/>
                <a:ea typeface="Calibri"/>
                <a:cs typeface="Calibri"/>
                <a:sym typeface="Calibri"/>
              </a:defRPr>
            </a:lvl4pPr>
            <a:lvl5pPr indent="-232664" lvl="4" marL="1426464" marR="0" rtl="0" algn="l">
              <a:spcBef>
                <a:spcPts val="320"/>
              </a:spcBef>
              <a:buClr>
                <a:schemeClr val="accent5"/>
              </a:buClr>
              <a:buFont typeface="Noto Sans Symbols"/>
              <a:buNone/>
              <a:defRPr b="1" i="0" sz="16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63" name="Shape 163"/>
          <p:cNvSpPr txBox="1"/>
          <p:nvPr>
            <p:ph idx="3" type="body"/>
          </p:nvPr>
        </p:nvSpPr>
        <p:spPr>
          <a:xfrm>
            <a:off x="457200" y="2000250"/>
            <a:ext cx="4040100" cy="2743200"/>
          </a:xfrm>
          <a:prstGeom prst="rect">
            <a:avLst/>
          </a:prstGeom>
          <a:noFill/>
          <a:ln>
            <a:noFill/>
          </a:ln>
        </p:spPr>
        <p:txBody>
          <a:bodyPr anchorCtr="0" anchor="t" bIns="91425" lIns="91425" rIns="91425" wrap="square" tIns="91425"/>
          <a:lstStyle>
            <a:lvl1pPr indent="-222250" lvl="0" marL="320040" marR="0" rtl="0" algn="l">
              <a:spcBef>
                <a:spcPts val="440"/>
              </a:spcBef>
              <a:buClr>
                <a:schemeClr val="accent1"/>
              </a:buClr>
              <a:buSzPct val="70000"/>
              <a:buFont typeface="Noto Sans Symbols"/>
              <a:buChar char="◆"/>
              <a:defRPr b="0" i="0" sz="2200" u="none" cap="none" strike="noStrike">
                <a:solidFill>
                  <a:schemeClr val="lt1"/>
                </a:solidFill>
                <a:latin typeface="Calibri"/>
                <a:ea typeface="Calibri"/>
                <a:cs typeface="Calibri"/>
                <a:sym typeface="Calibri"/>
              </a:defRPr>
            </a:lvl1pPr>
            <a:lvl2pPr indent="-148336" lvl="1" marL="630936" marR="0" rtl="0" algn="l">
              <a:spcBef>
                <a:spcPts val="400"/>
              </a:spcBef>
              <a:buClr>
                <a:schemeClr val="accent2"/>
              </a:buClr>
              <a:buSzPct val="100000"/>
              <a:buFont typeface="Noto Sans Symbols"/>
              <a:buChar char="⬥"/>
              <a:defRPr b="0" i="0" sz="2000" u="none" cap="none" strike="noStrike">
                <a:solidFill>
                  <a:schemeClr val="lt1"/>
                </a:solidFill>
                <a:latin typeface="Calibri"/>
                <a:ea typeface="Calibri"/>
                <a:cs typeface="Calibri"/>
                <a:sym typeface="Calibri"/>
              </a:defRPr>
            </a:lvl2pPr>
            <a:lvl3pPr indent="-161544" lvl="2" marL="923544" marR="0" rtl="0" algn="l">
              <a:spcBef>
                <a:spcPts val="360"/>
              </a:spcBef>
              <a:buClr>
                <a:schemeClr val="accent3"/>
              </a:buClr>
              <a:buSzPct val="100000"/>
              <a:buFont typeface="Noto Sans Symbols"/>
              <a:buChar char="⬥"/>
              <a:defRPr b="0" i="0" sz="1800" u="none" cap="none" strike="noStrike">
                <a:solidFill>
                  <a:schemeClr val="lt1"/>
                </a:solidFill>
                <a:latin typeface="Calibri"/>
                <a:ea typeface="Calibri"/>
                <a:cs typeface="Calibri"/>
                <a:sym typeface="Calibri"/>
              </a:defRPr>
            </a:lvl3pPr>
            <a:lvl4pPr indent="-134619" lvl="3" marL="1188720" marR="0" rtl="0" algn="l">
              <a:spcBef>
                <a:spcPts val="320"/>
              </a:spcBef>
              <a:buClr>
                <a:schemeClr val="accent4"/>
              </a:buClr>
              <a:buSzPct val="100000"/>
              <a:buFont typeface="Noto Sans Symbols"/>
              <a:buChar char="⬥"/>
              <a:defRPr b="0" i="0" sz="1600" u="none" cap="none" strike="noStrike">
                <a:solidFill>
                  <a:schemeClr val="lt1"/>
                </a:solidFill>
                <a:latin typeface="Calibri"/>
                <a:ea typeface="Calibri"/>
                <a:cs typeface="Calibri"/>
                <a:sym typeface="Calibri"/>
              </a:defRPr>
            </a:lvl4pPr>
            <a:lvl5pPr indent="-131064" lvl="4" marL="1426464" marR="0" rtl="0" algn="l">
              <a:spcBef>
                <a:spcPts val="320"/>
              </a:spcBef>
              <a:buClr>
                <a:schemeClr val="accent5"/>
              </a:buClr>
              <a:buSzPct val="100000"/>
              <a:buFont typeface="Noto Sans Symbols"/>
              <a:buChar char="⬥"/>
              <a:defRPr b="0" i="0" sz="16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64" name="Shape 164"/>
          <p:cNvSpPr txBox="1"/>
          <p:nvPr>
            <p:ph idx="4" type="body"/>
          </p:nvPr>
        </p:nvSpPr>
        <p:spPr>
          <a:xfrm>
            <a:off x="4645025" y="2000250"/>
            <a:ext cx="4041900" cy="2743200"/>
          </a:xfrm>
          <a:prstGeom prst="rect">
            <a:avLst/>
          </a:prstGeom>
          <a:noFill/>
          <a:ln>
            <a:noFill/>
          </a:ln>
        </p:spPr>
        <p:txBody>
          <a:bodyPr anchorCtr="0" anchor="t" bIns="91425" lIns="91425" rIns="91425" wrap="square" tIns="91425"/>
          <a:lstStyle>
            <a:lvl1pPr indent="-222250" lvl="0" marL="320040" marR="0" rtl="0" algn="l">
              <a:spcBef>
                <a:spcPts val="440"/>
              </a:spcBef>
              <a:buClr>
                <a:schemeClr val="accent1"/>
              </a:buClr>
              <a:buSzPct val="70000"/>
              <a:buFont typeface="Noto Sans Symbols"/>
              <a:buChar char="◆"/>
              <a:defRPr b="0" i="0" sz="2200" u="none" cap="none" strike="noStrike">
                <a:solidFill>
                  <a:schemeClr val="lt1"/>
                </a:solidFill>
                <a:latin typeface="Calibri"/>
                <a:ea typeface="Calibri"/>
                <a:cs typeface="Calibri"/>
                <a:sym typeface="Calibri"/>
              </a:defRPr>
            </a:lvl1pPr>
            <a:lvl2pPr indent="-148336" lvl="1" marL="630936" marR="0" rtl="0" algn="l">
              <a:spcBef>
                <a:spcPts val="400"/>
              </a:spcBef>
              <a:buClr>
                <a:schemeClr val="accent2"/>
              </a:buClr>
              <a:buSzPct val="100000"/>
              <a:buFont typeface="Noto Sans Symbols"/>
              <a:buChar char="⬥"/>
              <a:defRPr b="0" i="0" sz="2000" u="none" cap="none" strike="noStrike">
                <a:solidFill>
                  <a:schemeClr val="lt1"/>
                </a:solidFill>
                <a:latin typeface="Calibri"/>
                <a:ea typeface="Calibri"/>
                <a:cs typeface="Calibri"/>
                <a:sym typeface="Calibri"/>
              </a:defRPr>
            </a:lvl2pPr>
            <a:lvl3pPr indent="-161544" lvl="2" marL="923544" marR="0" rtl="0" algn="l">
              <a:spcBef>
                <a:spcPts val="360"/>
              </a:spcBef>
              <a:buClr>
                <a:schemeClr val="accent3"/>
              </a:buClr>
              <a:buSzPct val="100000"/>
              <a:buFont typeface="Noto Sans Symbols"/>
              <a:buChar char="⬥"/>
              <a:defRPr b="0" i="0" sz="1800" u="none" cap="none" strike="noStrike">
                <a:solidFill>
                  <a:schemeClr val="lt1"/>
                </a:solidFill>
                <a:latin typeface="Calibri"/>
                <a:ea typeface="Calibri"/>
                <a:cs typeface="Calibri"/>
                <a:sym typeface="Calibri"/>
              </a:defRPr>
            </a:lvl3pPr>
            <a:lvl4pPr indent="-134619" lvl="3" marL="1188720" marR="0" rtl="0" algn="l">
              <a:spcBef>
                <a:spcPts val="320"/>
              </a:spcBef>
              <a:buClr>
                <a:schemeClr val="accent4"/>
              </a:buClr>
              <a:buSzPct val="100000"/>
              <a:buFont typeface="Noto Sans Symbols"/>
              <a:buChar char="⬥"/>
              <a:defRPr b="0" i="0" sz="1600" u="none" cap="none" strike="noStrike">
                <a:solidFill>
                  <a:schemeClr val="lt1"/>
                </a:solidFill>
                <a:latin typeface="Calibri"/>
                <a:ea typeface="Calibri"/>
                <a:cs typeface="Calibri"/>
                <a:sym typeface="Calibri"/>
              </a:defRPr>
            </a:lvl4pPr>
            <a:lvl5pPr indent="-131064" lvl="4" marL="1426464" marR="0" rtl="0" algn="l">
              <a:spcBef>
                <a:spcPts val="320"/>
              </a:spcBef>
              <a:buClr>
                <a:schemeClr val="accent5"/>
              </a:buClr>
              <a:buSzPct val="100000"/>
              <a:buFont typeface="Noto Sans Symbols"/>
              <a:buChar char="⬥"/>
              <a:defRPr b="0" i="0" sz="16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65" name="Shape 165"/>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66" name="Shape 166"/>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67" name="Shape 167"/>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168" name="Shape 168"/>
        <p:cNvGrpSpPr/>
        <p:nvPr/>
      </p:nvGrpSpPr>
      <p:grpSpPr>
        <a:xfrm>
          <a:off x="0" y="0"/>
          <a:ext cx="0" cy="0"/>
          <a:chOff x="0" y="0"/>
          <a:chExt cx="0" cy="0"/>
        </a:xfrm>
      </p:grpSpPr>
      <p:sp>
        <p:nvSpPr>
          <p:cNvPr id="169" name="Shape 169"/>
          <p:cNvSpPr txBox="1"/>
          <p:nvPr>
            <p:ph type="title"/>
          </p:nvPr>
        </p:nvSpPr>
        <p:spPr>
          <a:xfrm>
            <a:off x="457200" y="685800"/>
            <a:ext cx="8229600" cy="8574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70" name="Shape 170"/>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71" name="Shape 171"/>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72" name="Shape 172"/>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73" name="Shape 173"/>
        <p:cNvGrpSpPr/>
        <p:nvPr/>
      </p:nvGrpSpPr>
      <p:grpSpPr>
        <a:xfrm>
          <a:off x="0" y="0"/>
          <a:ext cx="0" cy="0"/>
          <a:chOff x="0" y="0"/>
          <a:chExt cx="0" cy="0"/>
        </a:xfrm>
      </p:grpSpPr>
      <p:sp>
        <p:nvSpPr>
          <p:cNvPr id="174" name="Shape 174"/>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75" name="Shape 175"/>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76" name="Shape 176"/>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wrap="square"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wrap="square"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177" name="Shape 177"/>
        <p:cNvGrpSpPr/>
        <p:nvPr/>
      </p:nvGrpSpPr>
      <p:grpSpPr>
        <a:xfrm>
          <a:off x="0" y="0"/>
          <a:ext cx="0" cy="0"/>
          <a:chOff x="0" y="0"/>
          <a:chExt cx="0" cy="0"/>
        </a:xfrm>
      </p:grpSpPr>
      <p:sp>
        <p:nvSpPr>
          <p:cNvPr id="178" name="Shape 178"/>
          <p:cNvSpPr txBox="1"/>
          <p:nvPr>
            <p:ph type="title"/>
          </p:nvPr>
        </p:nvSpPr>
        <p:spPr>
          <a:xfrm>
            <a:off x="457200" y="53580"/>
            <a:ext cx="8229600" cy="6858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50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79" name="Shape 179"/>
          <p:cNvSpPr txBox="1"/>
          <p:nvPr>
            <p:ph idx="1" type="body"/>
          </p:nvPr>
        </p:nvSpPr>
        <p:spPr>
          <a:xfrm>
            <a:off x="457200" y="850391"/>
            <a:ext cx="2590800" cy="3886200"/>
          </a:xfrm>
          <a:prstGeom prst="rect">
            <a:avLst/>
          </a:prstGeom>
          <a:noFill/>
          <a:ln>
            <a:noFill/>
          </a:ln>
        </p:spPr>
        <p:txBody>
          <a:bodyPr anchorCtr="0" anchor="t" bIns="91425" lIns="91425" rIns="91425" wrap="square" tIns="91425"/>
          <a:lstStyle>
            <a:lvl1pPr indent="0" lvl="0" marL="0" marR="0" rtl="0" algn="l">
              <a:spcBef>
                <a:spcPts val="300"/>
              </a:spcBef>
              <a:buClr>
                <a:schemeClr val="accent1"/>
              </a:buClr>
              <a:buFont typeface="Noto Sans Symbols"/>
              <a:buNone/>
              <a:defRPr b="0" i="0" sz="1800" u="none" cap="none" strike="noStrike">
                <a:solidFill>
                  <a:schemeClr val="lt1"/>
                </a:solidFill>
                <a:latin typeface="Calibri"/>
                <a:ea typeface="Calibri"/>
                <a:cs typeface="Calibri"/>
                <a:sym typeface="Calibri"/>
              </a:defRPr>
            </a:lvl1pPr>
            <a:lvl2pPr indent="-275336" lvl="1" marL="630936" marR="0" rtl="0" algn="l">
              <a:spcBef>
                <a:spcPts val="240"/>
              </a:spcBef>
              <a:buClr>
                <a:schemeClr val="accent2"/>
              </a:buClr>
              <a:buFont typeface="Noto Sans Symbols"/>
              <a:buNone/>
              <a:defRPr b="0" i="0" sz="1200" u="none" cap="none" strike="noStrike">
                <a:solidFill>
                  <a:schemeClr val="lt1"/>
                </a:solidFill>
                <a:latin typeface="Calibri"/>
                <a:ea typeface="Calibri"/>
                <a:cs typeface="Calibri"/>
                <a:sym typeface="Calibri"/>
              </a:defRPr>
            </a:lvl2pPr>
            <a:lvl3pPr indent="-275844" lvl="2" marL="923544" marR="0" rtl="0" algn="l">
              <a:spcBef>
                <a:spcPts val="200"/>
              </a:spcBef>
              <a:buClr>
                <a:schemeClr val="accent3"/>
              </a:buClr>
              <a:buFont typeface="Noto Sans Symbols"/>
              <a:buNone/>
              <a:defRPr b="0" i="0" sz="1000" u="none" cap="none" strike="noStrike">
                <a:solidFill>
                  <a:schemeClr val="lt1"/>
                </a:solidFill>
                <a:latin typeface="Calibri"/>
                <a:ea typeface="Calibri"/>
                <a:cs typeface="Calibri"/>
                <a:sym typeface="Calibri"/>
              </a:defRPr>
            </a:lvl3pPr>
            <a:lvl4pPr indent="-236219" lvl="3" marL="1188720" marR="0" rtl="0" algn="l">
              <a:spcBef>
                <a:spcPts val="180"/>
              </a:spcBef>
              <a:buClr>
                <a:schemeClr val="accent4"/>
              </a:buClr>
              <a:buFont typeface="Noto Sans Symbols"/>
              <a:buNone/>
              <a:defRPr b="0" i="0" sz="900" u="none" cap="none" strike="noStrike">
                <a:solidFill>
                  <a:schemeClr val="lt1"/>
                </a:solidFill>
                <a:latin typeface="Calibri"/>
                <a:ea typeface="Calibri"/>
                <a:cs typeface="Calibri"/>
                <a:sym typeface="Calibri"/>
              </a:defRPr>
            </a:lvl4pPr>
            <a:lvl5pPr indent="-232664" lvl="4" marL="1426464" marR="0" rtl="0" algn="l">
              <a:spcBef>
                <a:spcPts val="180"/>
              </a:spcBef>
              <a:buClr>
                <a:schemeClr val="accent5"/>
              </a:buClr>
              <a:buFont typeface="Noto Sans Symbols"/>
              <a:buNone/>
              <a:defRPr b="0" i="0" sz="9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80" name="Shape 180"/>
          <p:cNvSpPr txBox="1"/>
          <p:nvPr>
            <p:ph idx="2" type="body"/>
          </p:nvPr>
        </p:nvSpPr>
        <p:spPr>
          <a:xfrm>
            <a:off x="3429000" y="850103"/>
            <a:ext cx="5257800" cy="3893400"/>
          </a:xfrm>
          <a:prstGeom prst="rect">
            <a:avLst/>
          </a:prstGeom>
          <a:noFill/>
          <a:ln>
            <a:noFill/>
          </a:ln>
        </p:spPr>
        <p:txBody>
          <a:bodyPr anchorCtr="0" anchor="t" bIns="91425" lIns="91425" rIns="91425" wrap="square" tIns="91425"/>
          <a:lstStyle>
            <a:lvl1pPr indent="-186690" lvl="0" marL="320040" marR="0" rtl="0" algn="l">
              <a:spcBef>
                <a:spcPts val="600"/>
              </a:spcBef>
              <a:buClr>
                <a:schemeClr val="accent1"/>
              </a:buClr>
              <a:buSzPct val="70000"/>
              <a:buFont typeface="Noto Sans Symbols"/>
              <a:buChar char="◆"/>
              <a:defRPr b="0" i="0" sz="3000" u="none" cap="none" strike="noStrike">
                <a:solidFill>
                  <a:schemeClr val="lt1"/>
                </a:solidFill>
                <a:latin typeface="Calibri"/>
                <a:ea typeface="Calibri"/>
                <a:cs typeface="Calibri"/>
                <a:sym typeface="Calibri"/>
              </a:defRPr>
            </a:lvl1pPr>
            <a:lvl2pPr indent="-97536" lvl="1" marL="630936" marR="0" rtl="0" algn="l">
              <a:spcBef>
                <a:spcPts val="560"/>
              </a:spcBef>
              <a:buClr>
                <a:schemeClr val="accent2"/>
              </a:buClr>
              <a:buSzPct val="100000"/>
              <a:buFont typeface="Noto Sans Symbols"/>
              <a:buChar char="⬥"/>
              <a:defRPr b="0" i="0" sz="2800" u="none" cap="none" strike="noStrike">
                <a:solidFill>
                  <a:schemeClr val="lt1"/>
                </a:solidFill>
                <a:latin typeface="Calibri"/>
                <a:ea typeface="Calibri"/>
                <a:cs typeface="Calibri"/>
                <a:sym typeface="Calibri"/>
              </a:defRPr>
            </a:lvl2pPr>
            <a:lvl3pPr indent="-123444" lvl="2" marL="923544" marR="0" rtl="0" algn="l">
              <a:spcBef>
                <a:spcPts val="480"/>
              </a:spcBef>
              <a:buClr>
                <a:schemeClr val="accent3"/>
              </a:buClr>
              <a:buSzPct val="100000"/>
              <a:buFont typeface="Noto Sans Symbols"/>
              <a:buChar char="⬥"/>
              <a:defRPr b="0" i="0" sz="2400" u="none" cap="none" strike="noStrike">
                <a:solidFill>
                  <a:schemeClr val="lt1"/>
                </a:solidFill>
                <a:latin typeface="Calibri"/>
                <a:ea typeface="Calibri"/>
                <a:cs typeface="Calibri"/>
                <a:sym typeface="Calibri"/>
              </a:defRPr>
            </a:lvl3pPr>
            <a:lvl4pPr indent="-109219" lvl="3" marL="1188720" marR="0" rtl="0" algn="l">
              <a:spcBef>
                <a:spcPts val="400"/>
              </a:spcBef>
              <a:buClr>
                <a:schemeClr val="accent4"/>
              </a:buClr>
              <a:buSzPct val="100000"/>
              <a:buFont typeface="Noto Sans Symbols"/>
              <a:buChar char="⬥"/>
              <a:defRPr b="0" i="0" sz="2000" u="none" cap="none" strike="noStrike">
                <a:solidFill>
                  <a:schemeClr val="lt1"/>
                </a:solidFill>
                <a:latin typeface="Calibri"/>
                <a:ea typeface="Calibri"/>
                <a:cs typeface="Calibri"/>
                <a:sym typeface="Calibri"/>
              </a:defRPr>
            </a:lvl4pPr>
            <a:lvl5pPr indent="-105664" lvl="4" marL="1426464" marR="0" rtl="0" algn="l">
              <a:spcBef>
                <a:spcPts val="400"/>
              </a:spcBef>
              <a:buClr>
                <a:schemeClr val="accent5"/>
              </a:buClr>
              <a:buSzPct val="100000"/>
              <a:buFont typeface="Noto Sans Symbols"/>
              <a:buChar char="⬥"/>
              <a:defRPr b="0" i="0" sz="20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81" name="Shape 181"/>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82" name="Shape 182"/>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83" name="Shape 183"/>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84" name="Shape 184"/>
        <p:cNvGrpSpPr/>
        <p:nvPr/>
      </p:nvGrpSpPr>
      <p:grpSpPr>
        <a:xfrm>
          <a:off x="0" y="0"/>
          <a:ext cx="0" cy="0"/>
          <a:chOff x="0" y="0"/>
          <a:chExt cx="0" cy="0"/>
        </a:xfrm>
      </p:grpSpPr>
      <p:sp>
        <p:nvSpPr>
          <p:cNvPr id="185" name="Shape 185"/>
          <p:cNvSpPr txBox="1"/>
          <p:nvPr>
            <p:ph type="title"/>
          </p:nvPr>
        </p:nvSpPr>
        <p:spPr>
          <a:xfrm>
            <a:off x="376239" y="1485900"/>
            <a:ext cx="3429000" cy="391800"/>
          </a:xfrm>
          <a:prstGeom prst="rect">
            <a:avLst/>
          </a:prstGeom>
          <a:noFill/>
          <a:ln>
            <a:noFill/>
          </a:ln>
        </p:spPr>
        <p:txBody>
          <a:bodyPr anchorCtr="0" anchor="b" bIns="91425" lIns="91425" rIns="91425" wrap="square" tIns="91425"/>
          <a:lstStyle>
            <a:lvl1pPr indent="0" lvl="0" marL="0" marR="0" rtl="0" algn="r">
              <a:spcBef>
                <a:spcPts val="0"/>
              </a:spcBef>
              <a:buClr>
                <a:srgbClr val="FFFFD1"/>
              </a:buClr>
              <a:buFont typeface="Calibri"/>
              <a:buNone/>
              <a:defRPr b="1" i="0" sz="20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86" name="Shape 186"/>
          <p:cNvSpPr/>
          <p:nvPr>
            <p:ph idx="2" type="pic"/>
          </p:nvPr>
        </p:nvSpPr>
        <p:spPr>
          <a:xfrm>
            <a:off x="4093367" y="800100"/>
            <a:ext cx="4572000" cy="3429000"/>
          </a:xfrm>
          <a:prstGeom prst="rect">
            <a:avLst/>
          </a:prstGeom>
          <a:solidFill>
            <a:srgbClr val="2A2E60"/>
          </a:solidFill>
          <a:ln cap="flat" cmpd="sng" w="60325">
            <a:solidFill>
              <a:srgbClr val="FFFFFF"/>
            </a:solidFill>
            <a:prstDash val="solid"/>
            <a:miter lim="8000"/>
            <a:headEnd len="med" w="med" type="none"/>
            <a:tailEnd len="med" w="med" type="none"/>
          </a:ln>
          <a:effectLst>
            <a:reflection blurRad="0" dir="5400000" dist="20000" endA="500" endPos="10000" fadeDir="5400012" kx="0" rotWithShape="0" algn="bl" stA="21000" stPos="0" sy="-100000" ky="0"/>
          </a:effectLst>
        </p:spPr>
        <p:txBody>
          <a:bodyPr anchorCtr="0" anchor="t" bIns="91425" lIns="91425" rIns="91425" wrap="square" tIns="91425"/>
          <a:lstStyle>
            <a:lvl1pPr indent="-320040" lvl="0" marL="320040" marR="0" rtl="0" algn="l">
              <a:spcBef>
                <a:spcPts val="640"/>
              </a:spcBef>
              <a:buClr>
                <a:schemeClr val="accent1"/>
              </a:buClr>
              <a:buFont typeface="Noto Sans Symbols"/>
              <a:buNone/>
              <a:defRPr b="0" i="0" sz="3200" u="none" cap="none" strike="noStrike">
                <a:solidFill>
                  <a:schemeClr val="lt1"/>
                </a:solidFill>
                <a:latin typeface="Calibri"/>
                <a:ea typeface="Calibri"/>
                <a:cs typeface="Calibri"/>
                <a:sym typeface="Calibri"/>
              </a:defRPr>
            </a:lvl1pPr>
            <a:lvl2pPr indent="-110236" lvl="1" marL="630936" marR="0" rtl="0" algn="l">
              <a:spcBef>
                <a:spcPts val="520"/>
              </a:spcBef>
              <a:buClr>
                <a:schemeClr val="accent2"/>
              </a:buClr>
              <a:buSzPct val="100000"/>
              <a:buFont typeface="Noto Sans Symbols"/>
              <a:buChar char="⬥"/>
              <a:defRPr b="0" i="0" sz="2600" u="none" cap="none" strike="noStrike">
                <a:solidFill>
                  <a:schemeClr val="lt1"/>
                </a:solidFill>
                <a:latin typeface="Calibri"/>
                <a:ea typeface="Calibri"/>
                <a:cs typeface="Calibri"/>
                <a:sym typeface="Calibri"/>
              </a:defRPr>
            </a:lvl2pPr>
            <a:lvl3pPr indent="-123444" lvl="2" marL="923544" marR="0" rtl="0" algn="l">
              <a:spcBef>
                <a:spcPts val="480"/>
              </a:spcBef>
              <a:buClr>
                <a:schemeClr val="accent3"/>
              </a:buClr>
              <a:buSzPct val="100000"/>
              <a:buFont typeface="Noto Sans Symbols"/>
              <a:buChar char="⬥"/>
              <a:defRPr b="0" i="0" sz="2400" u="none" cap="none" strike="noStrike">
                <a:solidFill>
                  <a:schemeClr val="lt1"/>
                </a:solidFill>
                <a:latin typeface="Calibri"/>
                <a:ea typeface="Calibri"/>
                <a:cs typeface="Calibri"/>
                <a:sym typeface="Calibri"/>
              </a:defRPr>
            </a:lvl3pPr>
            <a:lvl4pPr indent="-96519" lvl="3" marL="1188720" marR="0" rtl="0" algn="l">
              <a:spcBef>
                <a:spcPts val="440"/>
              </a:spcBef>
              <a:buClr>
                <a:schemeClr val="accent4"/>
              </a:buClr>
              <a:buSzPct val="100000"/>
              <a:buFont typeface="Noto Sans Symbols"/>
              <a:buChar char="⬥"/>
              <a:defRPr b="0" i="0" sz="2200" u="none" cap="none" strike="noStrike">
                <a:solidFill>
                  <a:schemeClr val="lt1"/>
                </a:solidFill>
                <a:latin typeface="Calibri"/>
                <a:ea typeface="Calibri"/>
                <a:cs typeface="Calibri"/>
                <a:sym typeface="Calibri"/>
              </a:defRPr>
            </a:lvl4pPr>
            <a:lvl5pPr indent="-105664" lvl="4" marL="1426464" marR="0" rtl="0" algn="l">
              <a:spcBef>
                <a:spcPts val="400"/>
              </a:spcBef>
              <a:buClr>
                <a:schemeClr val="accent5"/>
              </a:buClr>
              <a:buSzPct val="100000"/>
              <a:buFont typeface="Noto Sans Symbols"/>
              <a:buChar char="⬥"/>
              <a:defRPr b="0" i="0" sz="20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87" name="Shape 187"/>
          <p:cNvSpPr txBox="1"/>
          <p:nvPr>
            <p:ph idx="1" type="body"/>
          </p:nvPr>
        </p:nvSpPr>
        <p:spPr>
          <a:xfrm>
            <a:off x="376239" y="1907381"/>
            <a:ext cx="3429000" cy="685800"/>
          </a:xfrm>
          <a:prstGeom prst="rect">
            <a:avLst/>
          </a:prstGeom>
          <a:noFill/>
          <a:ln>
            <a:noFill/>
          </a:ln>
        </p:spPr>
        <p:txBody>
          <a:bodyPr anchorCtr="0" anchor="t" bIns="91425" lIns="91425" rIns="91425" wrap="square" tIns="91425"/>
          <a:lstStyle>
            <a:lvl1pPr indent="-2540" lvl="0" marL="320040" marR="0" rtl="0" algn="r">
              <a:spcBef>
                <a:spcPts val="300"/>
              </a:spcBef>
              <a:buClr>
                <a:schemeClr val="accent1"/>
              </a:buClr>
              <a:buFont typeface="Noto Sans Symbols"/>
              <a:buNone/>
              <a:defRPr b="0" i="0" sz="1400" u="none" cap="none" strike="noStrike">
                <a:solidFill>
                  <a:schemeClr val="lt1"/>
                </a:solidFill>
                <a:latin typeface="Calibri"/>
                <a:ea typeface="Calibri"/>
                <a:cs typeface="Calibri"/>
                <a:sym typeface="Calibri"/>
              </a:defRPr>
            </a:lvl1pPr>
            <a:lvl2pPr indent="-275336" lvl="1" marL="630936" marR="0" rtl="0" algn="l">
              <a:spcBef>
                <a:spcPts val="240"/>
              </a:spcBef>
              <a:buClr>
                <a:schemeClr val="accent2"/>
              </a:buClr>
              <a:buFont typeface="Noto Sans Symbols"/>
              <a:buNone/>
              <a:defRPr b="0" i="0" sz="1200" u="none" cap="none" strike="noStrike">
                <a:solidFill>
                  <a:schemeClr val="lt1"/>
                </a:solidFill>
                <a:latin typeface="Calibri"/>
                <a:ea typeface="Calibri"/>
                <a:cs typeface="Calibri"/>
                <a:sym typeface="Calibri"/>
              </a:defRPr>
            </a:lvl2pPr>
            <a:lvl3pPr indent="-275844" lvl="2" marL="923544" marR="0" rtl="0" algn="l">
              <a:spcBef>
                <a:spcPts val="200"/>
              </a:spcBef>
              <a:buClr>
                <a:schemeClr val="accent3"/>
              </a:buClr>
              <a:buFont typeface="Noto Sans Symbols"/>
              <a:buNone/>
              <a:defRPr b="0" i="0" sz="1000" u="none" cap="none" strike="noStrike">
                <a:solidFill>
                  <a:schemeClr val="lt1"/>
                </a:solidFill>
                <a:latin typeface="Calibri"/>
                <a:ea typeface="Calibri"/>
                <a:cs typeface="Calibri"/>
                <a:sym typeface="Calibri"/>
              </a:defRPr>
            </a:lvl3pPr>
            <a:lvl4pPr indent="-236219" lvl="3" marL="1188720" marR="0" rtl="0" algn="l">
              <a:spcBef>
                <a:spcPts val="180"/>
              </a:spcBef>
              <a:buClr>
                <a:schemeClr val="accent4"/>
              </a:buClr>
              <a:buFont typeface="Noto Sans Symbols"/>
              <a:buNone/>
              <a:defRPr b="0" i="0" sz="900" u="none" cap="none" strike="noStrike">
                <a:solidFill>
                  <a:schemeClr val="lt1"/>
                </a:solidFill>
                <a:latin typeface="Calibri"/>
                <a:ea typeface="Calibri"/>
                <a:cs typeface="Calibri"/>
                <a:sym typeface="Calibri"/>
              </a:defRPr>
            </a:lvl4pPr>
            <a:lvl5pPr indent="-232664" lvl="4" marL="1426464" marR="0" rtl="0" algn="l">
              <a:spcBef>
                <a:spcPts val="180"/>
              </a:spcBef>
              <a:buClr>
                <a:schemeClr val="accent5"/>
              </a:buClr>
              <a:buFont typeface="Noto Sans Symbols"/>
              <a:buNone/>
              <a:defRPr b="0" i="0" sz="9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88" name="Shape 188"/>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89" name="Shape 189"/>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90" name="Shape 190"/>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91" name="Shape 191"/>
        <p:cNvGrpSpPr/>
        <p:nvPr/>
      </p:nvGrpSpPr>
      <p:grpSpPr>
        <a:xfrm>
          <a:off x="0" y="0"/>
          <a:ext cx="0" cy="0"/>
          <a:chOff x="0" y="0"/>
          <a:chExt cx="0" cy="0"/>
        </a:xfrm>
      </p:grpSpPr>
      <p:sp>
        <p:nvSpPr>
          <p:cNvPr id="192" name="Shape 192"/>
          <p:cNvSpPr txBox="1"/>
          <p:nvPr>
            <p:ph type="title"/>
          </p:nvPr>
        </p:nvSpPr>
        <p:spPr>
          <a:xfrm>
            <a:off x="457200" y="400050"/>
            <a:ext cx="8229600" cy="11430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93" name="Shape 193"/>
          <p:cNvSpPr txBox="1"/>
          <p:nvPr>
            <p:ph idx="1" type="body"/>
          </p:nvPr>
        </p:nvSpPr>
        <p:spPr>
          <a:xfrm rot="5400000">
            <a:off x="3028950" y="-937022"/>
            <a:ext cx="3086100" cy="8229600"/>
          </a:xfrm>
          <a:prstGeom prst="rect">
            <a:avLst/>
          </a:prstGeom>
          <a:noFill/>
          <a:ln>
            <a:noFill/>
          </a:ln>
        </p:spPr>
        <p:txBody>
          <a:bodyPr anchorCtr="0" anchor="t" bIns="91425" lIns="91425" rIns="91425" wrap="square" tIns="91425"/>
          <a:lstStyle>
            <a:lvl1pPr indent="-186690" lvl="0" marL="320040" marR="0" rtl="0" algn="l">
              <a:spcBef>
                <a:spcPts val="600"/>
              </a:spcBef>
              <a:buClr>
                <a:schemeClr val="accent1"/>
              </a:buClr>
              <a:buSzPct val="70000"/>
              <a:buFont typeface="Noto Sans Symbols"/>
              <a:buChar char="◆"/>
              <a:defRPr b="0" i="0" sz="3000" u="none" cap="none" strike="noStrike">
                <a:solidFill>
                  <a:schemeClr val="lt1"/>
                </a:solidFill>
                <a:latin typeface="Calibri"/>
                <a:ea typeface="Calibri"/>
                <a:cs typeface="Calibri"/>
                <a:sym typeface="Calibri"/>
              </a:defRPr>
            </a:lvl1pPr>
            <a:lvl2pPr indent="-110236" lvl="1" marL="630936" marR="0" rtl="0" algn="l">
              <a:spcBef>
                <a:spcPts val="520"/>
              </a:spcBef>
              <a:buClr>
                <a:schemeClr val="accent2"/>
              </a:buClr>
              <a:buSzPct val="100000"/>
              <a:buFont typeface="Noto Sans Symbols"/>
              <a:buChar char="⬥"/>
              <a:defRPr b="0" i="0" sz="2600" u="none" cap="none" strike="noStrike">
                <a:solidFill>
                  <a:schemeClr val="lt1"/>
                </a:solidFill>
                <a:latin typeface="Calibri"/>
                <a:ea typeface="Calibri"/>
                <a:cs typeface="Calibri"/>
                <a:sym typeface="Calibri"/>
              </a:defRPr>
            </a:lvl2pPr>
            <a:lvl3pPr indent="-123444" lvl="2" marL="923544" marR="0" rtl="0" algn="l">
              <a:spcBef>
                <a:spcPts val="480"/>
              </a:spcBef>
              <a:buClr>
                <a:schemeClr val="accent3"/>
              </a:buClr>
              <a:buSzPct val="100000"/>
              <a:buFont typeface="Noto Sans Symbols"/>
              <a:buChar char="⬥"/>
              <a:defRPr b="0" i="0" sz="2400" u="none" cap="none" strike="noStrike">
                <a:solidFill>
                  <a:schemeClr val="lt1"/>
                </a:solidFill>
                <a:latin typeface="Calibri"/>
                <a:ea typeface="Calibri"/>
                <a:cs typeface="Calibri"/>
                <a:sym typeface="Calibri"/>
              </a:defRPr>
            </a:lvl3pPr>
            <a:lvl4pPr indent="-96519" lvl="3" marL="1188720" marR="0" rtl="0" algn="l">
              <a:spcBef>
                <a:spcPts val="440"/>
              </a:spcBef>
              <a:buClr>
                <a:schemeClr val="accent4"/>
              </a:buClr>
              <a:buSzPct val="100000"/>
              <a:buFont typeface="Noto Sans Symbols"/>
              <a:buChar char="⬥"/>
              <a:defRPr b="0" i="0" sz="2200" u="none" cap="none" strike="noStrike">
                <a:solidFill>
                  <a:schemeClr val="lt1"/>
                </a:solidFill>
                <a:latin typeface="Calibri"/>
                <a:ea typeface="Calibri"/>
                <a:cs typeface="Calibri"/>
                <a:sym typeface="Calibri"/>
              </a:defRPr>
            </a:lvl4pPr>
            <a:lvl5pPr indent="-105664" lvl="4" marL="1426464" marR="0" rtl="0" algn="l">
              <a:spcBef>
                <a:spcPts val="400"/>
              </a:spcBef>
              <a:buClr>
                <a:schemeClr val="accent5"/>
              </a:buClr>
              <a:buSzPct val="100000"/>
              <a:buFont typeface="Noto Sans Symbols"/>
              <a:buChar char="⬥"/>
              <a:defRPr b="0" i="0" sz="20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94" name="Shape 194"/>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95" name="Shape 195"/>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96" name="Shape 196"/>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97" name="Shape 197"/>
        <p:cNvGrpSpPr/>
        <p:nvPr/>
      </p:nvGrpSpPr>
      <p:grpSpPr>
        <a:xfrm>
          <a:off x="0" y="0"/>
          <a:ext cx="0" cy="0"/>
          <a:chOff x="0" y="0"/>
          <a:chExt cx="0" cy="0"/>
        </a:xfrm>
      </p:grpSpPr>
      <p:sp>
        <p:nvSpPr>
          <p:cNvPr id="198" name="Shape 198"/>
          <p:cNvSpPr txBox="1"/>
          <p:nvPr>
            <p:ph type="title"/>
          </p:nvPr>
        </p:nvSpPr>
        <p:spPr>
          <a:xfrm rot="5400000">
            <a:off x="5463750" y="1371628"/>
            <a:ext cx="4388700" cy="20574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99" name="Shape 199"/>
          <p:cNvSpPr txBox="1"/>
          <p:nvPr>
            <p:ph idx="1" type="body"/>
          </p:nvPr>
        </p:nvSpPr>
        <p:spPr>
          <a:xfrm rot="5400000">
            <a:off x="1272750" y="-609571"/>
            <a:ext cx="4388700" cy="6019800"/>
          </a:xfrm>
          <a:prstGeom prst="rect">
            <a:avLst/>
          </a:prstGeom>
          <a:noFill/>
          <a:ln>
            <a:noFill/>
          </a:ln>
        </p:spPr>
        <p:txBody>
          <a:bodyPr anchorCtr="0" anchor="t" bIns="91425" lIns="91425" rIns="91425" wrap="square" tIns="91425"/>
          <a:lstStyle>
            <a:lvl1pPr indent="-186690" lvl="0" marL="320040" marR="0" rtl="0" algn="l">
              <a:spcBef>
                <a:spcPts val="600"/>
              </a:spcBef>
              <a:buClr>
                <a:schemeClr val="accent1"/>
              </a:buClr>
              <a:buSzPct val="70000"/>
              <a:buFont typeface="Noto Sans Symbols"/>
              <a:buChar char="◆"/>
              <a:defRPr b="0" i="0" sz="3000" u="none" cap="none" strike="noStrike">
                <a:solidFill>
                  <a:schemeClr val="lt1"/>
                </a:solidFill>
                <a:latin typeface="Calibri"/>
                <a:ea typeface="Calibri"/>
                <a:cs typeface="Calibri"/>
                <a:sym typeface="Calibri"/>
              </a:defRPr>
            </a:lvl1pPr>
            <a:lvl2pPr indent="-110236" lvl="1" marL="630936" marR="0" rtl="0" algn="l">
              <a:spcBef>
                <a:spcPts val="520"/>
              </a:spcBef>
              <a:buClr>
                <a:schemeClr val="accent2"/>
              </a:buClr>
              <a:buSzPct val="100000"/>
              <a:buFont typeface="Noto Sans Symbols"/>
              <a:buChar char="⬥"/>
              <a:defRPr b="0" i="0" sz="2600" u="none" cap="none" strike="noStrike">
                <a:solidFill>
                  <a:schemeClr val="lt1"/>
                </a:solidFill>
                <a:latin typeface="Calibri"/>
                <a:ea typeface="Calibri"/>
                <a:cs typeface="Calibri"/>
                <a:sym typeface="Calibri"/>
              </a:defRPr>
            </a:lvl2pPr>
            <a:lvl3pPr indent="-123444" lvl="2" marL="923544" marR="0" rtl="0" algn="l">
              <a:spcBef>
                <a:spcPts val="480"/>
              </a:spcBef>
              <a:buClr>
                <a:schemeClr val="accent3"/>
              </a:buClr>
              <a:buSzPct val="100000"/>
              <a:buFont typeface="Noto Sans Symbols"/>
              <a:buChar char="⬥"/>
              <a:defRPr b="0" i="0" sz="2400" u="none" cap="none" strike="noStrike">
                <a:solidFill>
                  <a:schemeClr val="lt1"/>
                </a:solidFill>
                <a:latin typeface="Calibri"/>
                <a:ea typeface="Calibri"/>
                <a:cs typeface="Calibri"/>
                <a:sym typeface="Calibri"/>
              </a:defRPr>
            </a:lvl3pPr>
            <a:lvl4pPr indent="-96519" lvl="3" marL="1188720" marR="0" rtl="0" algn="l">
              <a:spcBef>
                <a:spcPts val="440"/>
              </a:spcBef>
              <a:buClr>
                <a:schemeClr val="accent4"/>
              </a:buClr>
              <a:buSzPct val="100000"/>
              <a:buFont typeface="Noto Sans Symbols"/>
              <a:buChar char="⬥"/>
              <a:defRPr b="0" i="0" sz="2200" u="none" cap="none" strike="noStrike">
                <a:solidFill>
                  <a:schemeClr val="lt1"/>
                </a:solidFill>
                <a:latin typeface="Calibri"/>
                <a:ea typeface="Calibri"/>
                <a:cs typeface="Calibri"/>
                <a:sym typeface="Calibri"/>
              </a:defRPr>
            </a:lvl4pPr>
            <a:lvl5pPr indent="-105664" lvl="4" marL="1426464" marR="0" rtl="0" algn="l">
              <a:spcBef>
                <a:spcPts val="400"/>
              </a:spcBef>
              <a:buClr>
                <a:schemeClr val="accent5"/>
              </a:buClr>
              <a:buSzPct val="100000"/>
              <a:buFont typeface="Noto Sans Symbols"/>
              <a:buChar char="⬥"/>
              <a:defRPr b="0" i="0" sz="20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200" name="Shape 200"/>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201" name="Shape 201"/>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sz="1200">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202" name="Shape 202"/>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lang="en" sz="1400">
                <a:solidFill>
                  <a:srgbClr val="BAB5A7"/>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wrap="square"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wrap="square"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wrap="square"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wrap="square"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wrap="square"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wrap="square"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wrap="square"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wrap="square"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wrap="square"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wrap="square"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wrap="square"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wrap="square" tIns="91425"/>
          <a:lstStyle>
            <a:lvl1pPr lvl="0" rt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wrap="square" tIns="91425">
            <a:noAutofit/>
          </a:bodyPr>
          <a:lstStyle/>
          <a:p>
            <a:pPr lvl="0" rt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2.xml"/><Relationship Id="rId10" Type="http://schemas.openxmlformats.org/officeDocument/2006/relationships/slideLayout" Target="../slideLayouts/slideLayout31.xml"/><Relationship Id="rId13" Type="http://schemas.openxmlformats.org/officeDocument/2006/relationships/theme" Target="../theme/theme1.xml"/><Relationship Id="rId12" Type="http://schemas.openxmlformats.org/officeDocument/2006/relationships/slideLayout" Target="../slideLayouts/slideLayout33.xml"/><Relationship Id="rId1" Type="http://schemas.openxmlformats.org/officeDocument/2006/relationships/image" Target="../media/image1.png"/><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lvl="0" rtl="0">
              <a:lnSpc>
                <a:spcPct val="115000"/>
              </a:lnSpc>
              <a:spcBef>
                <a:spcPts val="0"/>
              </a:spcBef>
              <a:spcAft>
                <a:spcPts val="1600"/>
              </a:spcAft>
              <a:buClr>
                <a:schemeClr val="dk2"/>
              </a:buClr>
              <a:buSzPct val="100000"/>
              <a:buChar char="●"/>
              <a:defRPr sz="1800">
                <a:solidFill>
                  <a:schemeClr val="dk2"/>
                </a:solidFill>
              </a:defRPr>
            </a:lvl1pPr>
            <a:lvl2pPr lvl="1" rtl="0">
              <a:lnSpc>
                <a:spcPct val="115000"/>
              </a:lnSpc>
              <a:spcBef>
                <a:spcPts val="0"/>
              </a:spcBef>
              <a:spcAft>
                <a:spcPts val="1600"/>
              </a:spcAft>
              <a:buClr>
                <a:schemeClr val="dk2"/>
              </a:buClr>
              <a:buChar char="○"/>
              <a:defRPr>
                <a:solidFill>
                  <a:schemeClr val="dk2"/>
                </a:solidFill>
              </a:defRPr>
            </a:lvl2pPr>
            <a:lvl3pPr lvl="2" rtl="0">
              <a:lnSpc>
                <a:spcPct val="115000"/>
              </a:lnSpc>
              <a:spcBef>
                <a:spcPts val="0"/>
              </a:spcBef>
              <a:spcAft>
                <a:spcPts val="1600"/>
              </a:spcAft>
              <a:buClr>
                <a:schemeClr val="dk2"/>
              </a:buClr>
              <a:buChar char="■"/>
              <a:defRPr>
                <a:solidFill>
                  <a:schemeClr val="dk2"/>
                </a:solidFill>
              </a:defRPr>
            </a:lvl3pPr>
            <a:lvl4pPr lvl="3" rtl="0">
              <a:lnSpc>
                <a:spcPct val="115000"/>
              </a:lnSpc>
              <a:spcBef>
                <a:spcPts val="0"/>
              </a:spcBef>
              <a:spcAft>
                <a:spcPts val="1600"/>
              </a:spcAft>
              <a:buClr>
                <a:schemeClr val="dk2"/>
              </a:buClr>
              <a:buChar char="●"/>
              <a:defRPr>
                <a:solidFill>
                  <a:schemeClr val="dk2"/>
                </a:solidFill>
              </a:defRPr>
            </a:lvl4pPr>
            <a:lvl5pPr lvl="4" rtl="0">
              <a:lnSpc>
                <a:spcPct val="115000"/>
              </a:lnSpc>
              <a:spcBef>
                <a:spcPts val="0"/>
              </a:spcBef>
              <a:spcAft>
                <a:spcPts val="1600"/>
              </a:spcAft>
              <a:buClr>
                <a:schemeClr val="dk2"/>
              </a:buClr>
              <a:buChar char="○"/>
              <a:defRPr>
                <a:solidFill>
                  <a:schemeClr val="dk2"/>
                </a:solidFill>
              </a:defRPr>
            </a:lvl5pPr>
            <a:lvl6pPr lvl="5" rtl="0">
              <a:lnSpc>
                <a:spcPct val="115000"/>
              </a:lnSpc>
              <a:spcBef>
                <a:spcPts val="0"/>
              </a:spcBef>
              <a:spcAft>
                <a:spcPts val="1600"/>
              </a:spcAft>
              <a:buClr>
                <a:schemeClr val="dk2"/>
              </a:buClr>
              <a:buChar char="■"/>
              <a:defRPr>
                <a:solidFill>
                  <a:schemeClr val="dk2"/>
                </a:solidFill>
              </a:defRPr>
            </a:lvl6pPr>
            <a:lvl7pPr lvl="6" rtl="0">
              <a:lnSpc>
                <a:spcPct val="115000"/>
              </a:lnSpc>
              <a:spcBef>
                <a:spcPts val="0"/>
              </a:spcBef>
              <a:spcAft>
                <a:spcPts val="1600"/>
              </a:spcAft>
              <a:buClr>
                <a:schemeClr val="dk2"/>
              </a:buClr>
              <a:buChar char="●"/>
              <a:defRPr>
                <a:solidFill>
                  <a:schemeClr val="dk2"/>
                </a:solidFill>
              </a:defRPr>
            </a:lvl7pPr>
            <a:lvl8pPr lvl="7" rtl="0">
              <a:lnSpc>
                <a:spcPct val="115000"/>
              </a:lnSpc>
              <a:spcBef>
                <a:spcPts val="0"/>
              </a:spcBef>
              <a:spcAft>
                <a:spcPts val="1600"/>
              </a:spcAft>
              <a:buClr>
                <a:schemeClr val="dk2"/>
              </a:buClr>
              <a:buChar char="○"/>
              <a:defRPr>
                <a:solidFill>
                  <a:schemeClr val="dk2"/>
                </a:solidFill>
              </a:defRPr>
            </a:lvl8pPr>
            <a:lvl9pPr lvl="8" rtl="0">
              <a:lnSpc>
                <a:spcPct val="115000"/>
              </a:lnSpc>
              <a:spcBef>
                <a:spcPts val="0"/>
              </a:spcBef>
              <a:spcAft>
                <a:spcPts val="1600"/>
              </a:spcAft>
              <a:buClr>
                <a:schemeClr val="dk2"/>
              </a:buClr>
              <a:buChar cha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wrap="square" tIns="91425">
            <a:noAutofit/>
          </a:bodyPr>
          <a:lstStyle/>
          <a:p>
            <a:pPr lvl="0" rt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52" name="Shape 52"/>
          <p:cNvSpPr txBox="1"/>
          <p:nvPr>
            <p:ph idx="1" type="body"/>
          </p:nvPr>
        </p:nvSpPr>
        <p:spPr>
          <a:xfrm>
            <a:off x="457200" y="1200150"/>
            <a:ext cx="8229600" cy="33945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3" name="Shape 53"/>
          <p:cNvSpPr txBox="1"/>
          <p:nvPr>
            <p:ph idx="10" type="dt"/>
          </p:nvPr>
        </p:nvSpPr>
        <p:spPr>
          <a:xfrm>
            <a:off x="457200" y="4767262"/>
            <a:ext cx="2133600" cy="273900"/>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4" name="Shape 54"/>
          <p:cNvSpPr txBox="1"/>
          <p:nvPr>
            <p:ph idx="11" type="ftr"/>
          </p:nvPr>
        </p:nvSpPr>
        <p:spPr>
          <a:xfrm>
            <a:off x="3124200" y="4767262"/>
            <a:ext cx="2895600" cy="273900"/>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2" type="sldNum"/>
          </p:nvPr>
        </p:nvSpPr>
        <p:spPr>
          <a:xfrm>
            <a:off x="6553200" y="4767262"/>
            <a:ext cx="2133600" cy="273900"/>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 sz="1200">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125" name="Shape 125"/>
        <p:cNvGrpSpPr/>
        <p:nvPr/>
      </p:nvGrpSpPr>
      <p:grpSpPr>
        <a:xfrm>
          <a:off x="0" y="0"/>
          <a:ext cx="0" cy="0"/>
          <a:chOff x="0" y="0"/>
          <a:chExt cx="0" cy="0"/>
        </a:xfrm>
      </p:grpSpPr>
      <p:sp>
        <p:nvSpPr>
          <p:cNvPr id="126" name="Shape 126"/>
          <p:cNvSpPr/>
          <p:nvPr/>
        </p:nvSpPr>
        <p:spPr>
          <a:xfrm rot="10800000">
            <a:off x="0" y="857102"/>
            <a:ext cx="9144000" cy="4172100"/>
          </a:xfrm>
          <a:custGeom>
            <a:pathLst>
              <a:path extrusionOk="0" h="120000" w="120000">
                <a:moveTo>
                  <a:pt x="0" y="0"/>
                </a:moveTo>
                <a:lnTo>
                  <a:pt x="120000" y="0"/>
                </a:lnTo>
                <a:lnTo>
                  <a:pt x="120000" y="102638"/>
                </a:lnTo>
                <a:cubicBezTo>
                  <a:pt x="60000" y="102638"/>
                  <a:pt x="55866" y="143576"/>
                  <a:pt x="0" y="120000"/>
                </a:cubicBezTo>
                <a:lnTo>
                  <a:pt x="0" y="0"/>
                </a:lnTo>
                <a:close/>
              </a:path>
            </a:pathLst>
          </a:custGeom>
          <a:gradFill>
            <a:gsLst>
              <a:gs pos="0">
                <a:srgbClr val="0000FF">
                  <a:alpha val="0"/>
                </a:srgbClr>
              </a:gs>
              <a:gs pos="65000">
                <a:srgbClr val="0000FF">
                  <a:alpha val="0"/>
                </a:srgbClr>
              </a:gs>
              <a:gs pos="100000">
                <a:srgbClr val="4E4EFF">
                  <a:alpha val="54901"/>
                </a:srgbClr>
              </a:gs>
            </a:gsLst>
            <a:lin ang="4800126" scaled="0"/>
          </a:gra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127" name="Shape 127"/>
          <p:cNvSpPr/>
          <p:nvPr/>
        </p:nvSpPr>
        <p:spPr>
          <a:xfrm rot="10800000">
            <a:off x="0" y="1005868"/>
            <a:ext cx="9144000" cy="3360300"/>
          </a:xfrm>
          <a:custGeom>
            <a:pathLst>
              <a:path extrusionOk="0" h="120000" w="120000">
                <a:moveTo>
                  <a:pt x="0" y="0"/>
                </a:moveTo>
                <a:lnTo>
                  <a:pt x="120000" y="0"/>
                </a:lnTo>
                <a:lnTo>
                  <a:pt x="120000" y="103765"/>
                </a:lnTo>
                <a:cubicBezTo>
                  <a:pt x="60000" y="103765"/>
                  <a:pt x="48244" y="148418"/>
                  <a:pt x="0" y="120000"/>
                </a:cubicBezTo>
                <a:lnTo>
                  <a:pt x="0" y="0"/>
                </a:lnTo>
                <a:close/>
              </a:path>
            </a:pathLst>
          </a:custGeom>
          <a:gradFill>
            <a:gsLst>
              <a:gs pos="0">
                <a:srgbClr val="0000FF">
                  <a:alpha val="0"/>
                </a:srgbClr>
              </a:gs>
              <a:gs pos="65000">
                <a:srgbClr val="0000FF">
                  <a:alpha val="0"/>
                </a:srgbClr>
              </a:gs>
              <a:gs pos="100000">
                <a:srgbClr val="8484FF">
                  <a:alpha val="29803"/>
                </a:srgbClr>
              </a:gs>
            </a:gsLst>
            <a:lin ang="4800126" scaled="0"/>
          </a:gra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128" name="Shape 128"/>
          <p:cNvSpPr txBox="1"/>
          <p:nvPr>
            <p:ph type="title"/>
          </p:nvPr>
        </p:nvSpPr>
        <p:spPr>
          <a:xfrm>
            <a:off x="457200" y="400050"/>
            <a:ext cx="8229600" cy="1143000"/>
          </a:xfrm>
          <a:prstGeom prst="rect">
            <a:avLst/>
          </a:prstGeom>
          <a:noFill/>
          <a:ln>
            <a:noFill/>
          </a:ln>
        </p:spPr>
        <p:txBody>
          <a:bodyPr anchorCtr="0" anchor="b" bIns="91425" lIns="91425" rIns="91425" wrap="square" tIns="91425"/>
          <a:lstStyle>
            <a:lvl1pPr indent="0" lvl="0" marL="0" marR="0" rtl="0" algn="l">
              <a:spcBef>
                <a:spcPts val="0"/>
              </a:spcBef>
              <a:buClr>
                <a:srgbClr val="FFFFD1"/>
              </a:buClr>
              <a:buFont typeface="Calibri"/>
              <a:buNone/>
              <a:defRPr b="1" i="0" sz="4800" u="none" cap="none" strike="noStrike">
                <a:solidFill>
                  <a:srgbClr val="FFFFD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29" name="Shape 129"/>
          <p:cNvSpPr txBox="1"/>
          <p:nvPr>
            <p:ph idx="1" type="body"/>
          </p:nvPr>
        </p:nvSpPr>
        <p:spPr>
          <a:xfrm>
            <a:off x="457200" y="1634727"/>
            <a:ext cx="8229600" cy="3086100"/>
          </a:xfrm>
          <a:prstGeom prst="rect">
            <a:avLst/>
          </a:prstGeom>
          <a:noFill/>
          <a:ln>
            <a:noFill/>
          </a:ln>
        </p:spPr>
        <p:txBody>
          <a:bodyPr anchorCtr="0" anchor="t" bIns="91425" lIns="91425" rIns="91425" wrap="square" tIns="91425"/>
          <a:lstStyle>
            <a:lvl1pPr indent="-186690" lvl="0" marL="320040" marR="0" rtl="0" algn="l">
              <a:spcBef>
                <a:spcPts val="600"/>
              </a:spcBef>
              <a:buClr>
                <a:schemeClr val="accent1"/>
              </a:buClr>
              <a:buSzPct val="70000"/>
              <a:buFont typeface="Noto Sans Symbols"/>
              <a:buChar char="◆"/>
              <a:defRPr b="0" i="0" sz="3000" u="none" cap="none" strike="noStrike">
                <a:solidFill>
                  <a:schemeClr val="lt1"/>
                </a:solidFill>
                <a:latin typeface="Calibri"/>
                <a:ea typeface="Calibri"/>
                <a:cs typeface="Calibri"/>
                <a:sym typeface="Calibri"/>
              </a:defRPr>
            </a:lvl1pPr>
            <a:lvl2pPr indent="-110236" lvl="1" marL="630936" marR="0" rtl="0" algn="l">
              <a:spcBef>
                <a:spcPts val="520"/>
              </a:spcBef>
              <a:buClr>
                <a:schemeClr val="accent2"/>
              </a:buClr>
              <a:buSzPct val="100000"/>
              <a:buFont typeface="Noto Sans Symbols"/>
              <a:buChar char="⬥"/>
              <a:defRPr b="0" i="0" sz="2600" u="none" cap="none" strike="noStrike">
                <a:solidFill>
                  <a:schemeClr val="lt1"/>
                </a:solidFill>
                <a:latin typeface="Calibri"/>
                <a:ea typeface="Calibri"/>
                <a:cs typeface="Calibri"/>
                <a:sym typeface="Calibri"/>
              </a:defRPr>
            </a:lvl2pPr>
            <a:lvl3pPr indent="-123444" lvl="2" marL="923544" marR="0" rtl="0" algn="l">
              <a:spcBef>
                <a:spcPts val="480"/>
              </a:spcBef>
              <a:buClr>
                <a:schemeClr val="accent3"/>
              </a:buClr>
              <a:buSzPct val="100000"/>
              <a:buFont typeface="Noto Sans Symbols"/>
              <a:buChar char="⬥"/>
              <a:defRPr b="0" i="0" sz="2400" u="none" cap="none" strike="noStrike">
                <a:solidFill>
                  <a:schemeClr val="lt1"/>
                </a:solidFill>
                <a:latin typeface="Calibri"/>
                <a:ea typeface="Calibri"/>
                <a:cs typeface="Calibri"/>
                <a:sym typeface="Calibri"/>
              </a:defRPr>
            </a:lvl3pPr>
            <a:lvl4pPr indent="-96519" lvl="3" marL="1188720" marR="0" rtl="0" algn="l">
              <a:spcBef>
                <a:spcPts val="440"/>
              </a:spcBef>
              <a:buClr>
                <a:schemeClr val="accent4"/>
              </a:buClr>
              <a:buSzPct val="100000"/>
              <a:buFont typeface="Noto Sans Symbols"/>
              <a:buChar char="⬥"/>
              <a:defRPr b="0" i="0" sz="2200" u="none" cap="none" strike="noStrike">
                <a:solidFill>
                  <a:schemeClr val="lt1"/>
                </a:solidFill>
                <a:latin typeface="Calibri"/>
                <a:ea typeface="Calibri"/>
                <a:cs typeface="Calibri"/>
                <a:sym typeface="Calibri"/>
              </a:defRPr>
            </a:lvl4pPr>
            <a:lvl5pPr indent="-105664" lvl="4" marL="1426464" marR="0" rtl="0" algn="l">
              <a:spcBef>
                <a:spcPts val="400"/>
              </a:spcBef>
              <a:buClr>
                <a:schemeClr val="accent5"/>
              </a:buClr>
              <a:buSzPct val="100000"/>
              <a:buFont typeface="Noto Sans Symbols"/>
              <a:buChar char="⬥"/>
              <a:defRPr b="0" i="0" sz="2000" u="none" cap="none" strike="noStrike">
                <a:solidFill>
                  <a:schemeClr val="lt1"/>
                </a:solidFill>
                <a:latin typeface="Calibri"/>
                <a:ea typeface="Calibri"/>
                <a:cs typeface="Calibri"/>
                <a:sym typeface="Calibri"/>
              </a:defRPr>
            </a:lvl5pPr>
            <a:lvl6pPr indent="-123951" lvl="5" marL="1673351" marR="0" rtl="0" algn="l">
              <a:spcBef>
                <a:spcPts val="360"/>
              </a:spcBef>
              <a:buClr>
                <a:schemeClr val="accent6"/>
              </a:buClr>
              <a:buSzPct val="100000"/>
              <a:buFont typeface="Noto Sans Symbols"/>
              <a:buChar char="⬥"/>
              <a:defRPr b="0" i="0" sz="1800" u="none" cap="none" strike="noStrike">
                <a:solidFill>
                  <a:schemeClr val="lt1"/>
                </a:solidFill>
                <a:latin typeface="Calibri"/>
                <a:ea typeface="Calibri"/>
                <a:cs typeface="Calibri"/>
                <a:sym typeface="Calibri"/>
              </a:defRPr>
            </a:lvl6pPr>
            <a:lvl7pPr indent="-133095" lvl="6" marL="1911096" marR="0" rtl="0" algn="l">
              <a:spcBef>
                <a:spcPts val="320"/>
              </a:spcBef>
              <a:buClr>
                <a:schemeClr val="lt2"/>
              </a:buClr>
              <a:buSzPct val="100000"/>
              <a:buFont typeface="Noto Sans Symbols"/>
              <a:buChar char="⬥"/>
              <a:defRPr b="0" i="0" sz="1600" u="none" cap="none" strike="noStrike">
                <a:solidFill>
                  <a:schemeClr val="lt1"/>
                </a:solidFill>
                <a:latin typeface="Calibri"/>
                <a:ea typeface="Calibri"/>
                <a:cs typeface="Calibri"/>
                <a:sym typeface="Calibri"/>
              </a:defRPr>
            </a:lvl7pPr>
            <a:lvl8pPr indent="-102107" lvl="7" marL="2121408"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8pPr>
            <a:lvl9pPr indent="-100076" lvl="8" marL="2322576" marR="0" rtl="0" algn="l">
              <a:spcBef>
                <a:spcPts val="280"/>
              </a:spcBef>
              <a:buClr>
                <a:schemeClr val="lt2"/>
              </a:buClr>
              <a:buSzPct val="100000"/>
              <a:buFont typeface="Noto Sans Symbols"/>
              <a:buChar char="⚫"/>
              <a:defRPr b="0" i="0" sz="1400" u="none" cap="none" strike="noStrike">
                <a:solidFill>
                  <a:schemeClr val="lt1"/>
                </a:solidFill>
                <a:latin typeface="Calibri"/>
                <a:ea typeface="Calibri"/>
                <a:cs typeface="Calibri"/>
                <a:sym typeface="Calibri"/>
              </a:defRPr>
            </a:lvl9pPr>
          </a:lstStyle>
          <a:p/>
        </p:txBody>
      </p:sp>
      <p:sp>
        <p:nvSpPr>
          <p:cNvPr id="130" name="Shape 130"/>
          <p:cNvSpPr txBox="1"/>
          <p:nvPr>
            <p:ph idx="10" type="dt"/>
          </p:nvPr>
        </p:nvSpPr>
        <p:spPr>
          <a:xfrm>
            <a:off x="457200" y="4767262"/>
            <a:ext cx="1981200" cy="273900"/>
          </a:xfrm>
          <a:prstGeom prst="rect">
            <a:avLst/>
          </a:prstGeom>
          <a:noFill/>
          <a:ln>
            <a:noFill/>
          </a:ln>
        </p:spPr>
        <p:txBody>
          <a:bodyPr anchorCtr="0" anchor="b" bIns="91425" lIns="91425" rIns="91425" wrap="square" tIns="91425"/>
          <a:lstStyle>
            <a:lvl1pPr indent="0" lvl="0" marL="0" marR="0" rtl="0" algn="ctr">
              <a:spcBef>
                <a:spcPts val="0"/>
              </a:spcBef>
              <a:buNone/>
              <a:defRPr b="0" i="0" sz="1200" u="none" cap="none" strike="noStrike">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31" name="Shape 131"/>
          <p:cNvSpPr txBox="1"/>
          <p:nvPr>
            <p:ph idx="11" type="ftr"/>
          </p:nvPr>
        </p:nvSpPr>
        <p:spPr>
          <a:xfrm>
            <a:off x="2438400" y="4767262"/>
            <a:ext cx="2895600" cy="273900"/>
          </a:xfrm>
          <a:prstGeom prst="rect">
            <a:avLst/>
          </a:prstGeom>
          <a:noFill/>
          <a:ln>
            <a:noFill/>
          </a:ln>
        </p:spPr>
        <p:txBody>
          <a:bodyPr anchorCtr="0" anchor="b" bIns="91425" lIns="91425" rIns="91425" wrap="square" tIns="91425"/>
          <a:lstStyle>
            <a:lvl1pPr indent="0" lvl="0" marL="0" marR="0" rtl="0" algn="l">
              <a:spcBef>
                <a:spcPts val="0"/>
              </a:spcBef>
              <a:buNone/>
              <a:defRPr b="0" i="0" sz="1200" u="none" cap="none" strike="noStrike">
                <a:solidFill>
                  <a:srgbClr val="BAB5A7"/>
                </a:solidFill>
                <a:latin typeface="Calibri"/>
                <a:ea typeface="Calibri"/>
                <a:cs typeface="Calibri"/>
                <a:sym typeface="Calibri"/>
              </a:defRPr>
            </a:lvl1pPr>
            <a:lvl2pPr indent="0" lvl="1" marL="457200" marR="0" rtl="0" algn="l">
              <a:spcBef>
                <a:spcPts val="0"/>
              </a:spcBef>
              <a:buNone/>
              <a:defRPr b="0" i="0" sz="1800" u="none" cap="none" strike="noStrike">
                <a:solidFill>
                  <a:schemeClr val="lt1"/>
                </a:solidFill>
                <a:latin typeface="Calibri"/>
                <a:ea typeface="Calibri"/>
                <a:cs typeface="Calibri"/>
                <a:sym typeface="Calibri"/>
              </a:defRPr>
            </a:lvl2pPr>
            <a:lvl3pPr indent="0" lvl="2" marL="914400" marR="0" rtl="0" algn="l">
              <a:spcBef>
                <a:spcPts val="0"/>
              </a:spcBef>
              <a:buNone/>
              <a:defRPr b="0" i="0" sz="1800" u="none" cap="none" strike="noStrike">
                <a:solidFill>
                  <a:schemeClr val="lt1"/>
                </a:solidFill>
                <a:latin typeface="Calibri"/>
                <a:ea typeface="Calibri"/>
                <a:cs typeface="Calibri"/>
                <a:sym typeface="Calibri"/>
              </a:defRPr>
            </a:lvl3pPr>
            <a:lvl4pPr indent="0" lvl="3" marL="1371600" marR="0" rtl="0" algn="l">
              <a:spcBef>
                <a:spcPts val="0"/>
              </a:spcBef>
              <a:buNone/>
              <a:defRPr b="0" i="0" sz="1800" u="none" cap="none" strike="noStrike">
                <a:solidFill>
                  <a:schemeClr val="lt1"/>
                </a:solidFill>
                <a:latin typeface="Calibri"/>
                <a:ea typeface="Calibri"/>
                <a:cs typeface="Calibri"/>
                <a:sym typeface="Calibri"/>
              </a:defRPr>
            </a:lvl4pPr>
            <a:lvl5pPr indent="0" lvl="4" marL="1828800" marR="0" rtl="0" algn="l">
              <a:spcBef>
                <a:spcPts val="0"/>
              </a:spcBef>
              <a:buNone/>
              <a:defRPr b="0" i="0" sz="1800" u="none" cap="none" strike="noStrike">
                <a:solidFill>
                  <a:schemeClr val="lt1"/>
                </a:solidFill>
                <a:latin typeface="Calibri"/>
                <a:ea typeface="Calibri"/>
                <a:cs typeface="Calibri"/>
                <a:sym typeface="Calibri"/>
              </a:defRPr>
            </a:lvl5pPr>
            <a:lvl6pPr indent="0" lvl="5" marL="2286000" marR="0" rtl="0" algn="l">
              <a:spcBef>
                <a:spcPts val="0"/>
              </a:spcBef>
              <a:buNone/>
              <a:defRPr b="0" i="0" sz="1800" u="none" cap="none" strike="noStrike">
                <a:solidFill>
                  <a:schemeClr val="lt1"/>
                </a:solidFill>
                <a:latin typeface="Calibri"/>
                <a:ea typeface="Calibri"/>
                <a:cs typeface="Calibri"/>
                <a:sym typeface="Calibri"/>
              </a:defRPr>
            </a:lvl6pPr>
            <a:lvl7pPr indent="0" lvl="6" marL="2743200" marR="0" rtl="0" algn="l">
              <a:spcBef>
                <a:spcPts val="0"/>
              </a:spcBef>
              <a:buNone/>
              <a:defRPr b="0" i="0" sz="1800" u="none" cap="none" strike="noStrike">
                <a:solidFill>
                  <a:schemeClr val="lt1"/>
                </a:solidFill>
                <a:latin typeface="Calibri"/>
                <a:ea typeface="Calibri"/>
                <a:cs typeface="Calibri"/>
                <a:sym typeface="Calibri"/>
              </a:defRPr>
            </a:lvl7pPr>
            <a:lvl8pPr indent="0" lvl="7" marL="3200400" marR="0" rtl="0" algn="l">
              <a:spcBef>
                <a:spcPts val="0"/>
              </a:spcBef>
              <a:buNone/>
              <a:defRPr b="0" i="0" sz="1800" u="none" cap="none" strike="noStrike">
                <a:solidFill>
                  <a:schemeClr val="lt1"/>
                </a:solidFill>
                <a:latin typeface="Calibri"/>
                <a:ea typeface="Calibri"/>
                <a:cs typeface="Calibri"/>
                <a:sym typeface="Calibri"/>
              </a:defRPr>
            </a:lvl8pPr>
            <a:lvl9pPr indent="0" lvl="8" marL="3657600" marR="0" rtl="0" algn="l">
              <a:spcBef>
                <a:spcPts val="0"/>
              </a:spcBef>
              <a:buNone/>
              <a:defRPr b="0" i="0" sz="1800" u="none" cap="none" strike="noStrike">
                <a:solidFill>
                  <a:schemeClr val="lt1"/>
                </a:solidFill>
                <a:latin typeface="Calibri"/>
                <a:ea typeface="Calibri"/>
                <a:cs typeface="Calibri"/>
                <a:sym typeface="Calibri"/>
              </a:defRPr>
            </a:lvl9pPr>
          </a:lstStyle>
          <a:p/>
        </p:txBody>
      </p:sp>
      <p:sp>
        <p:nvSpPr>
          <p:cNvPr id="132" name="Shape 132"/>
          <p:cNvSpPr txBox="1"/>
          <p:nvPr>
            <p:ph idx="12" type="sldNum"/>
          </p:nvPr>
        </p:nvSpPr>
        <p:spPr>
          <a:xfrm>
            <a:off x="8153400" y="4767262"/>
            <a:ext cx="533400" cy="273900"/>
          </a:xfrm>
          <a:prstGeom prst="rect">
            <a:avLst/>
          </a:prstGeom>
          <a:noFill/>
          <a:ln>
            <a:noFill/>
          </a:ln>
        </p:spPr>
        <p:txBody>
          <a:bodyPr anchorCtr="0" anchor="b" bIns="45700" lIns="91425" rIns="0" wrap="square" tIns="45700">
            <a:noAutofit/>
          </a:bodyPr>
          <a:lstStyle/>
          <a:p>
            <a:pPr indent="0" lvl="0" marL="0" marR="0" rtl="0" algn="r">
              <a:spcBef>
                <a:spcPts val="0"/>
              </a:spcBef>
              <a:buSzPct val="25000"/>
              <a:buNone/>
            </a:pPr>
            <a:fld id="{00000000-1234-1234-1234-123412341234}" type="slidenum">
              <a:rPr b="0" i="0" lang="en" sz="1400" u="none" cap="none" strike="noStrike">
                <a:solidFill>
                  <a:srgbClr val="BAB5A7"/>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hyperlink" Target="http://pbskids.org/designsquad/parentseducators/workshop/process_id.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4A86E8"/>
        </a:solidFill>
      </p:bgPr>
    </p:bg>
    <p:spTree>
      <p:nvGrpSpPr>
        <p:cNvPr id="206" name="Shape 206"/>
        <p:cNvGrpSpPr/>
        <p:nvPr/>
      </p:nvGrpSpPr>
      <p:grpSpPr>
        <a:xfrm>
          <a:off x="0" y="0"/>
          <a:ext cx="0" cy="0"/>
          <a:chOff x="0" y="0"/>
          <a:chExt cx="0" cy="0"/>
        </a:xfrm>
      </p:grpSpPr>
      <p:sp>
        <p:nvSpPr>
          <p:cNvPr id="207" name="Shape 207"/>
          <p:cNvSpPr txBox="1"/>
          <p:nvPr>
            <p:ph type="ctrTitle"/>
          </p:nvPr>
        </p:nvSpPr>
        <p:spPr>
          <a:xfrm>
            <a:off x="311708" y="744575"/>
            <a:ext cx="8520600" cy="2052600"/>
          </a:xfrm>
          <a:prstGeom prst="rect">
            <a:avLst/>
          </a:prstGeom>
        </p:spPr>
        <p:txBody>
          <a:bodyPr anchorCtr="0" anchor="b" bIns="91425" lIns="91425" rIns="91425" wrap="square" tIns="91425">
            <a:noAutofit/>
          </a:bodyPr>
          <a:lstStyle/>
          <a:p>
            <a:pPr lvl="0">
              <a:spcBef>
                <a:spcPts val="0"/>
              </a:spcBef>
              <a:buNone/>
            </a:pPr>
            <a:r>
              <a:rPr lang="en"/>
              <a:t>Solar Town: Engineering Design Intro</a:t>
            </a:r>
          </a:p>
        </p:txBody>
      </p:sp>
      <p:sp>
        <p:nvSpPr>
          <p:cNvPr id="208" name="Shape 208"/>
          <p:cNvSpPr txBox="1"/>
          <p:nvPr>
            <p:ph idx="1" type="subTitle"/>
          </p:nvPr>
        </p:nvSpPr>
        <p:spPr>
          <a:xfrm>
            <a:off x="311700" y="2834125"/>
            <a:ext cx="8520600" cy="792600"/>
          </a:xfrm>
          <a:prstGeom prst="rect">
            <a:avLst/>
          </a:prstGeom>
        </p:spPr>
        <p:txBody>
          <a:bodyPr anchorCtr="0" anchor="t" bIns="91425" lIns="91425" rIns="91425" wrap="square" tIns="91425">
            <a:noAutofit/>
          </a:bodyPr>
          <a:lstStyle/>
          <a:p>
            <a:pPr lvl="0">
              <a:spcBef>
                <a:spcPts val="0"/>
              </a:spcBef>
              <a:buNone/>
            </a:pPr>
            <a:r>
              <a:rPr lang="en"/>
              <a:t>Heather Clevenger with PBS as collaboration</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Shape 271"/>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Emmy Project: EDP: Drawing</a:t>
            </a:r>
          </a:p>
        </p:txBody>
      </p:sp>
      <p:sp>
        <p:nvSpPr>
          <p:cNvPr id="272" name="Shape 272"/>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Using the graphing paper draw to scale on how you want Emmy’s shelter to look.</a:t>
            </a:r>
          </a:p>
          <a:p>
            <a:pPr indent="-228600" lvl="0" marL="457200" rtl="0">
              <a:spcBef>
                <a:spcPts val="0"/>
              </a:spcBef>
            </a:pPr>
            <a:r>
              <a:rPr lang="en"/>
              <a:t>You will need a pencil, ruler and graph paper for this.</a:t>
            </a:r>
          </a:p>
          <a:p>
            <a:pPr indent="-228600" lvl="0" marL="457200">
              <a:spcBef>
                <a:spcPts val="0"/>
              </a:spcBef>
            </a:pPr>
            <a:r>
              <a:rPr lang="en"/>
              <a:t>You will have 10 minutes to design.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type="title"/>
          </p:nvPr>
        </p:nvSpPr>
        <p:spPr>
          <a:xfrm>
            <a:off x="457200" y="400050"/>
            <a:ext cx="8229600" cy="685800"/>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800" u="none" cap="none" strike="noStrike">
                <a:solidFill>
                  <a:srgbClr val="FFFFD1"/>
                </a:solidFill>
                <a:latin typeface="Calibri"/>
                <a:ea typeface="Calibri"/>
                <a:cs typeface="Calibri"/>
                <a:sym typeface="Calibri"/>
              </a:rPr>
              <a:t>4a. BUILD</a:t>
            </a:r>
          </a:p>
        </p:txBody>
      </p:sp>
      <p:sp>
        <p:nvSpPr>
          <p:cNvPr id="279" name="Shape 279"/>
          <p:cNvSpPr txBox="1"/>
          <p:nvPr>
            <p:ph idx="1" type="body"/>
          </p:nvPr>
        </p:nvSpPr>
        <p:spPr>
          <a:xfrm>
            <a:off x="457200" y="1085850"/>
            <a:ext cx="4343400" cy="3634977"/>
          </a:xfrm>
          <a:prstGeom prst="rect">
            <a:avLst/>
          </a:prstGeom>
          <a:noFill/>
          <a:ln>
            <a:noFill/>
          </a:ln>
        </p:spPr>
        <p:txBody>
          <a:bodyPr anchorCtr="0" anchor="t" bIns="45700" lIns="91425" rIns="91425" wrap="square" tIns="45700">
            <a:noAutofit/>
          </a:bodyPr>
          <a:lstStyle/>
          <a:p>
            <a:pPr indent="-320040" lvl="0" marL="320040" marR="0" rtl="0" algn="l">
              <a:spcBef>
                <a:spcPts val="0"/>
              </a:spcBef>
              <a:spcAft>
                <a:spcPts val="0"/>
              </a:spcAft>
              <a:buClr>
                <a:schemeClr val="accent1"/>
              </a:buClr>
              <a:buSzPct val="70000"/>
              <a:buFont typeface="Noto Sans Symbols"/>
              <a:buChar char="◆"/>
            </a:pPr>
            <a:r>
              <a:rPr b="1" i="0" lang="en" sz="3000" u="none" cap="none" strike="noStrike">
                <a:solidFill>
                  <a:schemeClr val="lt1"/>
                </a:solidFill>
                <a:latin typeface="Calibri"/>
                <a:ea typeface="Calibri"/>
                <a:cs typeface="Calibri"/>
                <a:sym typeface="Calibri"/>
              </a:rPr>
              <a:t>Gather Materials and tools.</a:t>
            </a:r>
          </a:p>
          <a:p>
            <a:pPr indent="-320040" lvl="0" marL="320040" marR="0" rtl="0" algn="l">
              <a:spcBef>
                <a:spcPts val="600"/>
              </a:spcBef>
              <a:spcAft>
                <a:spcPts val="0"/>
              </a:spcAft>
              <a:buClr>
                <a:schemeClr val="accent1"/>
              </a:buClr>
              <a:buSzPct val="70000"/>
              <a:buFont typeface="Noto Sans Symbols"/>
              <a:buChar char="◆"/>
            </a:pPr>
            <a:r>
              <a:rPr b="1" i="0" lang="en" sz="3000" u="none" cap="none" strike="noStrike">
                <a:solidFill>
                  <a:schemeClr val="lt1"/>
                </a:solidFill>
                <a:latin typeface="Calibri"/>
                <a:ea typeface="Calibri"/>
                <a:cs typeface="Calibri"/>
                <a:sym typeface="Calibri"/>
              </a:rPr>
              <a:t>Build a Prototype</a:t>
            </a:r>
          </a:p>
          <a:p>
            <a:pPr indent="-275336" lvl="1" marL="630936" marR="0" rtl="0" algn="l">
              <a:spcBef>
                <a:spcPts val="520"/>
              </a:spcBef>
              <a:buClr>
                <a:schemeClr val="accent2"/>
              </a:buClr>
              <a:buSzPct val="100000"/>
              <a:buFont typeface="Noto Sans Symbols"/>
              <a:buChar char="⬥"/>
            </a:pPr>
            <a:r>
              <a:rPr b="0" i="0" lang="en" sz="2600" u="none" cap="none" strike="noStrike">
                <a:solidFill>
                  <a:schemeClr val="lt1"/>
                </a:solidFill>
                <a:latin typeface="Calibri"/>
                <a:ea typeface="Calibri"/>
                <a:cs typeface="Calibri"/>
                <a:sym typeface="Calibri"/>
              </a:rPr>
              <a:t>first fully operational production of the complete design solution</a:t>
            </a:r>
          </a:p>
        </p:txBody>
      </p:sp>
      <p:pic>
        <p:nvPicPr>
          <p:cNvPr id="280" name="Shape 280"/>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281" name="Shape 281"/>
          <p:cNvSpPr/>
          <p:nvPr/>
        </p:nvSpPr>
        <p:spPr>
          <a:xfrm>
            <a:off x="6400800" y="2743200"/>
            <a:ext cx="1143000" cy="342900"/>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9">
                                            <p:txEl>
                                              <p:pRg end="0" st="0"/>
                                            </p:txEl>
                                          </p:spTgt>
                                        </p:tgtEl>
                                        <p:attrNameLst>
                                          <p:attrName>style.visibility</p:attrName>
                                        </p:attrNameLst>
                                      </p:cBhvr>
                                      <p:to>
                                        <p:strVal val="visible"/>
                                      </p:to>
                                    </p:set>
                                    <p:anim calcmode="lin" valueType="num">
                                      <p:cBhvr additive="base">
                                        <p:cTn dur="500"/>
                                        <p:tgtEl>
                                          <p:spTgt spid="27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9">
                                            <p:txEl>
                                              <p:pRg end="1" st="1"/>
                                            </p:txEl>
                                          </p:spTgt>
                                        </p:tgtEl>
                                        <p:attrNameLst>
                                          <p:attrName>style.visibility</p:attrName>
                                        </p:attrNameLst>
                                      </p:cBhvr>
                                      <p:to>
                                        <p:strVal val="visible"/>
                                      </p:to>
                                    </p:set>
                                    <p:anim calcmode="lin" valueType="num">
                                      <p:cBhvr additive="base">
                                        <p:cTn dur="500"/>
                                        <p:tgtEl>
                                          <p:spTgt spid="27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9">
                                            <p:txEl>
                                              <p:pRg end="2" st="2"/>
                                            </p:txEl>
                                          </p:spTgt>
                                        </p:tgtEl>
                                        <p:attrNameLst>
                                          <p:attrName>style.visibility</p:attrName>
                                        </p:attrNameLst>
                                      </p:cBhvr>
                                      <p:to>
                                        <p:strVal val="visible"/>
                                      </p:to>
                                    </p:set>
                                    <p:anim calcmode="lin" valueType="num">
                                      <p:cBhvr additive="base">
                                        <p:cTn dur="500"/>
                                        <p:tgtEl>
                                          <p:spTgt spid="27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Shape 286"/>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Emmy project: EDP: Building</a:t>
            </a:r>
          </a:p>
        </p:txBody>
      </p:sp>
      <p:sp>
        <p:nvSpPr>
          <p:cNvPr id="287" name="Shape 287"/>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Your materials will be:</a:t>
            </a:r>
          </a:p>
          <a:p>
            <a:pPr indent="-228600" lvl="1" marL="914400" rtl="0">
              <a:spcBef>
                <a:spcPts val="0"/>
              </a:spcBef>
            </a:pPr>
            <a:r>
              <a:rPr lang="en"/>
              <a:t>White t-shirt</a:t>
            </a:r>
          </a:p>
          <a:p>
            <a:pPr indent="-228600" lvl="1" marL="914400" rtl="0">
              <a:spcBef>
                <a:spcPts val="0"/>
              </a:spcBef>
            </a:pPr>
            <a:r>
              <a:rPr lang="en"/>
              <a:t>Tin foil</a:t>
            </a:r>
          </a:p>
          <a:p>
            <a:pPr indent="-228600" lvl="1" marL="914400" rtl="0">
              <a:spcBef>
                <a:spcPts val="0"/>
              </a:spcBef>
            </a:pPr>
            <a:r>
              <a:rPr lang="en"/>
              <a:t>Tape</a:t>
            </a:r>
          </a:p>
          <a:p>
            <a:pPr indent="-228600" lvl="1" marL="914400" rtl="0">
              <a:spcBef>
                <a:spcPts val="0"/>
              </a:spcBef>
            </a:pPr>
            <a:r>
              <a:rPr lang="en"/>
              <a:t>Energy bar</a:t>
            </a:r>
          </a:p>
          <a:p>
            <a:pPr indent="-228600" lvl="1" marL="914400">
              <a:spcBef>
                <a:spcPts val="0"/>
              </a:spcBef>
            </a:pPr>
            <a:r>
              <a:rPr lang="en"/>
              <a:t>tarp</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Shape 293"/>
          <p:cNvSpPr txBox="1"/>
          <p:nvPr>
            <p:ph type="title"/>
          </p:nvPr>
        </p:nvSpPr>
        <p:spPr>
          <a:xfrm>
            <a:off x="457200" y="400050"/>
            <a:ext cx="8229600" cy="571500"/>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800" u="none" cap="none" strike="noStrike">
                <a:solidFill>
                  <a:srgbClr val="FFFFD1"/>
                </a:solidFill>
                <a:latin typeface="Calibri"/>
                <a:ea typeface="Calibri"/>
                <a:cs typeface="Calibri"/>
                <a:sym typeface="Calibri"/>
              </a:rPr>
              <a:t>4b.  TEST AND EVALUATE</a:t>
            </a:r>
          </a:p>
        </p:txBody>
      </p:sp>
      <p:sp>
        <p:nvSpPr>
          <p:cNvPr id="294" name="Shape 294"/>
          <p:cNvSpPr txBox="1"/>
          <p:nvPr>
            <p:ph idx="1" type="body"/>
          </p:nvPr>
        </p:nvSpPr>
        <p:spPr>
          <a:xfrm>
            <a:off x="457200" y="1028700"/>
            <a:ext cx="4114800" cy="3692127"/>
          </a:xfrm>
          <a:prstGeom prst="rect">
            <a:avLst/>
          </a:prstGeom>
          <a:noFill/>
          <a:ln>
            <a:noFill/>
          </a:ln>
        </p:spPr>
        <p:txBody>
          <a:bodyPr anchorCtr="0" anchor="t" bIns="45700" lIns="91425" rIns="91425" wrap="square" tIns="45700">
            <a:noAutofit/>
          </a:bodyPr>
          <a:lstStyle/>
          <a:p>
            <a:pPr indent="-320040" lvl="0" marL="320040" marR="0" rtl="0" algn="l">
              <a:lnSpc>
                <a:spcPct val="90000"/>
              </a:lnSpc>
              <a:spcBef>
                <a:spcPts val="0"/>
              </a:spcBef>
              <a:spcAft>
                <a:spcPts val="0"/>
              </a:spcAft>
              <a:buClr>
                <a:schemeClr val="accent1"/>
              </a:buClr>
              <a:buSzPct val="69375"/>
              <a:buFont typeface="Noto Sans Symbols"/>
              <a:buChar char="◆"/>
            </a:pPr>
            <a:r>
              <a:rPr b="1" i="0" lang="en" sz="2775" u="none" cap="none" strike="noStrike">
                <a:solidFill>
                  <a:schemeClr val="lt1"/>
                </a:solidFill>
                <a:latin typeface="Calibri"/>
                <a:ea typeface="Calibri"/>
                <a:cs typeface="Calibri"/>
                <a:sym typeface="Calibri"/>
              </a:rPr>
              <a:t>Does it meet the criteria for success?</a:t>
            </a:r>
          </a:p>
          <a:p>
            <a:pPr indent="-320040" lvl="0" marL="320040" marR="0" rtl="0" algn="l">
              <a:lnSpc>
                <a:spcPct val="90000"/>
              </a:lnSpc>
              <a:spcBef>
                <a:spcPts val="555"/>
              </a:spcBef>
              <a:spcAft>
                <a:spcPts val="0"/>
              </a:spcAft>
              <a:buClr>
                <a:schemeClr val="accent1"/>
              </a:buClr>
              <a:buSzPct val="69375"/>
              <a:buFont typeface="Noto Sans Symbols"/>
              <a:buChar char="◆"/>
            </a:pPr>
            <a:r>
              <a:rPr b="1" i="0" lang="en" sz="2775" u="none" cap="none" strike="noStrike">
                <a:solidFill>
                  <a:schemeClr val="lt1"/>
                </a:solidFill>
                <a:latin typeface="Calibri"/>
                <a:ea typeface="Calibri"/>
                <a:cs typeface="Calibri"/>
                <a:sym typeface="Calibri"/>
              </a:rPr>
              <a:t>What is Concurrent Engineering</a:t>
            </a:r>
          </a:p>
          <a:p>
            <a:pPr indent="-275335" lvl="1" marL="630936" marR="0" rtl="0" algn="l">
              <a:lnSpc>
                <a:spcPct val="90000"/>
              </a:lnSpc>
              <a:spcBef>
                <a:spcPts val="481"/>
              </a:spcBef>
              <a:spcAft>
                <a:spcPts val="0"/>
              </a:spcAft>
              <a:buClr>
                <a:schemeClr val="accent2"/>
              </a:buClr>
              <a:buSzPct val="100208"/>
              <a:buFont typeface="Noto Sans Symbols"/>
              <a:buChar char="⬥"/>
            </a:pPr>
            <a:r>
              <a:rPr b="0" i="0" lang="en" sz="2405" u="none" cap="none" strike="noStrike">
                <a:solidFill>
                  <a:schemeClr val="lt1"/>
                </a:solidFill>
                <a:latin typeface="Calibri"/>
                <a:ea typeface="Calibri"/>
                <a:cs typeface="Calibri"/>
                <a:sym typeface="Calibri"/>
              </a:rPr>
              <a:t>Computer Aided Design (CAD)</a:t>
            </a:r>
          </a:p>
          <a:p>
            <a:pPr indent="-320040" lvl="0" marL="320040" marR="0" rtl="0" algn="l">
              <a:lnSpc>
                <a:spcPct val="90000"/>
              </a:lnSpc>
              <a:spcBef>
                <a:spcPts val="555"/>
              </a:spcBef>
              <a:spcAft>
                <a:spcPts val="0"/>
              </a:spcAft>
              <a:buClr>
                <a:schemeClr val="accent1"/>
              </a:buClr>
              <a:buSzPct val="69375"/>
              <a:buFont typeface="Noto Sans Symbols"/>
              <a:buChar char="◆"/>
            </a:pPr>
            <a:r>
              <a:rPr b="1" i="0" lang="en" sz="2775" u="none" cap="none" strike="noStrike">
                <a:solidFill>
                  <a:schemeClr val="lt1"/>
                </a:solidFill>
                <a:latin typeface="Calibri"/>
                <a:ea typeface="Calibri"/>
                <a:cs typeface="Calibri"/>
                <a:sym typeface="Calibri"/>
              </a:rPr>
              <a:t>Are there some tweaks to your solution that would improve performance?</a:t>
            </a:r>
          </a:p>
          <a:p>
            <a:pPr indent="-320040" lvl="0" marL="320040" marR="0" rtl="0" algn="l">
              <a:lnSpc>
                <a:spcPct val="90000"/>
              </a:lnSpc>
              <a:spcBef>
                <a:spcPts val="555"/>
              </a:spcBef>
              <a:buClr>
                <a:schemeClr val="accent1"/>
              </a:buClr>
              <a:buSzPct val="69375"/>
              <a:buFont typeface="Noto Sans Symbols"/>
              <a:buChar char="◆"/>
            </a:pPr>
            <a:r>
              <a:rPr b="1" i="0" lang="en" sz="2775" u="none" cap="none" strike="noStrike">
                <a:solidFill>
                  <a:schemeClr val="lt1"/>
                </a:solidFill>
                <a:latin typeface="Calibri"/>
                <a:ea typeface="Calibri"/>
                <a:cs typeface="Calibri"/>
                <a:sym typeface="Calibri"/>
              </a:rPr>
              <a:t>Is there a better solution altogether?</a:t>
            </a:r>
          </a:p>
        </p:txBody>
      </p:sp>
      <p:pic>
        <p:nvPicPr>
          <p:cNvPr id="295" name="Shape 295"/>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296" name="Shape 296"/>
          <p:cNvSpPr/>
          <p:nvPr/>
        </p:nvSpPr>
        <p:spPr>
          <a:xfrm>
            <a:off x="7239000" y="3543300"/>
            <a:ext cx="1143000" cy="457199"/>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xEl>
                                              <p:pRg end="0" st="0"/>
                                            </p:txEl>
                                          </p:spTgt>
                                        </p:tgtEl>
                                        <p:attrNameLst>
                                          <p:attrName>style.visibility</p:attrName>
                                        </p:attrNameLst>
                                      </p:cBhvr>
                                      <p:to>
                                        <p:strVal val="visible"/>
                                      </p:to>
                                    </p:set>
                                    <p:anim calcmode="lin" valueType="num">
                                      <p:cBhvr additive="base">
                                        <p:cTn dur="500"/>
                                        <p:tgtEl>
                                          <p:spTgt spid="29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xEl>
                                              <p:pRg end="1" st="1"/>
                                            </p:txEl>
                                          </p:spTgt>
                                        </p:tgtEl>
                                        <p:attrNameLst>
                                          <p:attrName>style.visibility</p:attrName>
                                        </p:attrNameLst>
                                      </p:cBhvr>
                                      <p:to>
                                        <p:strVal val="visible"/>
                                      </p:to>
                                    </p:set>
                                    <p:anim calcmode="lin" valueType="num">
                                      <p:cBhvr additive="base">
                                        <p:cTn dur="500"/>
                                        <p:tgtEl>
                                          <p:spTgt spid="29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xEl>
                                              <p:pRg end="2" st="2"/>
                                            </p:txEl>
                                          </p:spTgt>
                                        </p:tgtEl>
                                        <p:attrNameLst>
                                          <p:attrName>style.visibility</p:attrName>
                                        </p:attrNameLst>
                                      </p:cBhvr>
                                      <p:to>
                                        <p:strVal val="visible"/>
                                      </p:to>
                                    </p:set>
                                    <p:anim calcmode="lin" valueType="num">
                                      <p:cBhvr additive="base">
                                        <p:cTn dur="500"/>
                                        <p:tgtEl>
                                          <p:spTgt spid="29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xEl>
                                              <p:pRg end="3" st="3"/>
                                            </p:txEl>
                                          </p:spTgt>
                                        </p:tgtEl>
                                        <p:attrNameLst>
                                          <p:attrName>style.visibility</p:attrName>
                                        </p:attrNameLst>
                                      </p:cBhvr>
                                      <p:to>
                                        <p:strVal val="visible"/>
                                      </p:to>
                                    </p:set>
                                    <p:anim calcmode="lin" valueType="num">
                                      <p:cBhvr additive="base">
                                        <p:cTn dur="500"/>
                                        <p:tgtEl>
                                          <p:spTgt spid="29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xEl>
                                              <p:pRg end="4" st="4"/>
                                            </p:txEl>
                                          </p:spTgt>
                                        </p:tgtEl>
                                        <p:attrNameLst>
                                          <p:attrName>style.visibility</p:attrName>
                                        </p:attrNameLst>
                                      </p:cBhvr>
                                      <p:to>
                                        <p:strVal val="visible"/>
                                      </p:to>
                                    </p:set>
                                    <p:anim calcmode="lin" valueType="num">
                                      <p:cBhvr additive="base">
                                        <p:cTn dur="500"/>
                                        <p:tgtEl>
                                          <p:spTgt spid="29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Shape 301"/>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Testing Emmy’s Shelter</a:t>
            </a:r>
          </a:p>
        </p:txBody>
      </p:sp>
      <p:sp>
        <p:nvSpPr>
          <p:cNvPr id="302" name="Shape 302"/>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After you have built your shelter.</a:t>
            </a:r>
          </a:p>
          <a:p>
            <a:pPr indent="-228600" lvl="1" marL="914400" rtl="0">
              <a:spcBef>
                <a:spcPts val="0"/>
              </a:spcBef>
            </a:pPr>
            <a:r>
              <a:rPr lang="en"/>
              <a:t>Make sure the thermometer is placed somewhere you can look at the temperature inside the shelter</a:t>
            </a:r>
          </a:p>
          <a:p>
            <a:pPr indent="-228600" lvl="1" marL="914400" rtl="0">
              <a:spcBef>
                <a:spcPts val="0"/>
              </a:spcBef>
            </a:pPr>
            <a:r>
              <a:rPr lang="en"/>
              <a:t>Build your shelter with materials in your bag</a:t>
            </a:r>
          </a:p>
          <a:p>
            <a:pPr indent="0" lvl="0" marL="0">
              <a:spcBef>
                <a:spcPts val="0"/>
              </a:spcBef>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sp>
        <p:nvSpPr>
          <p:cNvPr id="308" name="Shape 308"/>
          <p:cNvSpPr txBox="1"/>
          <p:nvPr>
            <p:ph type="title"/>
          </p:nvPr>
        </p:nvSpPr>
        <p:spPr>
          <a:xfrm>
            <a:off x="457200" y="400050"/>
            <a:ext cx="8229600" cy="685800"/>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800" u="none" cap="none" strike="noStrike">
                <a:solidFill>
                  <a:srgbClr val="FFFFD1"/>
                </a:solidFill>
                <a:latin typeface="Calibri"/>
                <a:ea typeface="Calibri"/>
                <a:cs typeface="Calibri"/>
                <a:sym typeface="Calibri"/>
              </a:rPr>
              <a:t>4c. REDISGN</a:t>
            </a:r>
          </a:p>
        </p:txBody>
      </p:sp>
      <p:sp>
        <p:nvSpPr>
          <p:cNvPr id="309" name="Shape 309"/>
          <p:cNvSpPr txBox="1"/>
          <p:nvPr>
            <p:ph idx="1" type="body"/>
          </p:nvPr>
        </p:nvSpPr>
        <p:spPr>
          <a:xfrm>
            <a:off x="457200" y="1200150"/>
            <a:ext cx="4343400" cy="3520677"/>
          </a:xfrm>
          <a:prstGeom prst="rect">
            <a:avLst/>
          </a:prstGeom>
          <a:noFill/>
          <a:ln>
            <a:noFill/>
          </a:ln>
        </p:spPr>
        <p:txBody>
          <a:bodyPr anchorCtr="0" anchor="t" bIns="45700" lIns="91425" rIns="91425" wrap="square" tIns="45700">
            <a:noAutofit/>
          </a:bodyPr>
          <a:lstStyle/>
          <a:p>
            <a:pPr indent="-320040" lvl="0" marL="320040" marR="0" rtl="0" algn="l">
              <a:spcBef>
                <a:spcPts val="0"/>
              </a:spcBef>
              <a:spcAft>
                <a:spcPts val="0"/>
              </a:spcAft>
              <a:buClr>
                <a:schemeClr val="accent1"/>
              </a:buClr>
              <a:buSzPct val="70000"/>
              <a:buFont typeface="Noto Sans Symbols"/>
              <a:buChar char="◆"/>
            </a:pPr>
            <a:r>
              <a:rPr b="0" i="0" lang="en" sz="3000" u="none" cap="none" strike="noStrike">
                <a:solidFill>
                  <a:schemeClr val="lt1"/>
                </a:solidFill>
                <a:latin typeface="Calibri"/>
                <a:ea typeface="Calibri"/>
                <a:cs typeface="Calibri"/>
                <a:sym typeface="Calibri"/>
              </a:rPr>
              <a:t>Go back to the drawing board</a:t>
            </a:r>
          </a:p>
          <a:p>
            <a:pPr indent="-320040" lvl="0" marL="320040" marR="0" rtl="0" algn="l">
              <a:spcBef>
                <a:spcPts val="600"/>
              </a:spcBef>
              <a:spcAft>
                <a:spcPts val="0"/>
              </a:spcAft>
              <a:buClr>
                <a:schemeClr val="accent1"/>
              </a:buClr>
              <a:buSzPct val="70000"/>
              <a:buFont typeface="Noto Sans Symbols"/>
              <a:buChar char="◆"/>
            </a:pPr>
            <a:r>
              <a:rPr b="0" i="0" lang="en" sz="3000" u="none" cap="none" strike="noStrike">
                <a:solidFill>
                  <a:schemeClr val="lt1"/>
                </a:solidFill>
                <a:latin typeface="Calibri"/>
                <a:ea typeface="Calibri"/>
                <a:cs typeface="Calibri"/>
                <a:sym typeface="Calibri"/>
              </a:rPr>
              <a:t>What went well?</a:t>
            </a:r>
          </a:p>
          <a:p>
            <a:pPr indent="-320040" lvl="0" marL="320040" marR="0" rtl="0" algn="l">
              <a:spcBef>
                <a:spcPts val="600"/>
              </a:spcBef>
              <a:spcAft>
                <a:spcPts val="0"/>
              </a:spcAft>
              <a:buClr>
                <a:schemeClr val="accent1"/>
              </a:buClr>
              <a:buSzPct val="70000"/>
              <a:buFont typeface="Noto Sans Symbols"/>
              <a:buChar char="◆"/>
            </a:pPr>
            <a:r>
              <a:rPr b="0" i="0" lang="en" sz="3000" u="none" cap="none" strike="noStrike">
                <a:solidFill>
                  <a:schemeClr val="lt1"/>
                </a:solidFill>
                <a:latin typeface="Calibri"/>
                <a:ea typeface="Calibri"/>
                <a:cs typeface="Calibri"/>
                <a:sym typeface="Calibri"/>
              </a:rPr>
              <a:t>What failed and how can it be improved?</a:t>
            </a:r>
          </a:p>
          <a:p>
            <a:pPr indent="-320040" lvl="0" marL="320040" marR="0" rtl="0" algn="l">
              <a:spcBef>
                <a:spcPts val="600"/>
              </a:spcBef>
              <a:buClr>
                <a:schemeClr val="accent1"/>
              </a:buClr>
              <a:buSzPct val="70000"/>
              <a:buFont typeface="Noto Sans Symbols"/>
              <a:buNone/>
            </a:pPr>
            <a:r>
              <a:t/>
            </a:r>
            <a:endParaRPr b="0" i="0" sz="3000" u="none" cap="none" strike="noStrike">
              <a:solidFill>
                <a:schemeClr val="lt1"/>
              </a:solidFill>
              <a:latin typeface="Calibri"/>
              <a:ea typeface="Calibri"/>
              <a:cs typeface="Calibri"/>
              <a:sym typeface="Calibri"/>
            </a:endParaRPr>
          </a:p>
        </p:txBody>
      </p:sp>
      <p:pic>
        <p:nvPicPr>
          <p:cNvPr id="310" name="Shape 310"/>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311" name="Shape 311"/>
          <p:cNvSpPr/>
          <p:nvPr/>
        </p:nvSpPr>
        <p:spPr>
          <a:xfrm>
            <a:off x="5715000" y="3429000"/>
            <a:ext cx="1066799" cy="342900"/>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0" st="0"/>
                                            </p:txEl>
                                          </p:spTgt>
                                        </p:tgtEl>
                                        <p:attrNameLst>
                                          <p:attrName>style.visibility</p:attrName>
                                        </p:attrNameLst>
                                      </p:cBhvr>
                                      <p:to>
                                        <p:strVal val="visible"/>
                                      </p:to>
                                    </p:set>
                                    <p:anim calcmode="lin" valueType="num">
                                      <p:cBhvr additive="base">
                                        <p:cTn dur="500"/>
                                        <p:tgtEl>
                                          <p:spTgt spid="30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1" st="1"/>
                                            </p:txEl>
                                          </p:spTgt>
                                        </p:tgtEl>
                                        <p:attrNameLst>
                                          <p:attrName>style.visibility</p:attrName>
                                        </p:attrNameLst>
                                      </p:cBhvr>
                                      <p:to>
                                        <p:strVal val="visible"/>
                                      </p:to>
                                    </p:set>
                                    <p:anim calcmode="lin" valueType="num">
                                      <p:cBhvr additive="base">
                                        <p:cTn dur="500"/>
                                        <p:tgtEl>
                                          <p:spTgt spid="30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2" st="2"/>
                                            </p:txEl>
                                          </p:spTgt>
                                        </p:tgtEl>
                                        <p:attrNameLst>
                                          <p:attrName>style.visibility</p:attrName>
                                        </p:attrNameLst>
                                      </p:cBhvr>
                                      <p:to>
                                        <p:strVal val="visible"/>
                                      </p:to>
                                    </p:set>
                                    <p:anim calcmode="lin" valueType="num">
                                      <p:cBhvr additive="base">
                                        <p:cTn dur="500"/>
                                        <p:tgtEl>
                                          <p:spTgt spid="30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3" st="3"/>
                                            </p:txEl>
                                          </p:spTgt>
                                        </p:tgtEl>
                                        <p:attrNameLst>
                                          <p:attrName>style.visibility</p:attrName>
                                        </p:attrNameLst>
                                      </p:cBhvr>
                                      <p:to>
                                        <p:strVal val="visible"/>
                                      </p:to>
                                    </p:set>
                                    <p:anim calcmode="lin" valueType="num">
                                      <p:cBhvr additive="base">
                                        <p:cTn dur="500"/>
                                        <p:tgtEl>
                                          <p:spTgt spid="30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Shape 316"/>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Emmy Testing</a:t>
            </a:r>
          </a:p>
        </p:txBody>
      </p:sp>
      <p:sp>
        <p:nvSpPr>
          <p:cNvPr id="317" name="Shape 317"/>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Mrs. Hitt will tell you what the temperature needs to be for Emmy to survive in the wild.</a:t>
            </a:r>
          </a:p>
          <a:p>
            <a:pPr indent="-228600" lvl="1" marL="914400" rtl="0">
              <a:spcBef>
                <a:spcPts val="0"/>
              </a:spcBef>
            </a:pPr>
            <a:r>
              <a:rPr lang="en"/>
              <a:t>Did your design met up with your specifications?</a:t>
            </a:r>
          </a:p>
          <a:p>
            <a:pPr indent="-228600" lvl="1" marL="914400">
              <a:spcBef>
                <a:spcPts val="0"/>
              </a:spcBef>
            </a:pPr>
            <a:r>
              <a:rPr lang="en"/>
              <a:t>How would you adjust your design for next time?</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 name="Shape 321"/>
        <p:cNvGrpSpPr/>
        <p:nvPr/>
      </p:nvGrpSpPr>
      <p:grpSpPr>
        <a:xfrm>
          <a:off x="0" y="0"/>
          <a:ext cx="0" cy="0"/>
          <a:chOff x="0" y="0"/>
          <a:chExt cx="0" cy="0"/>
        </a:xfrm>
      </p:grpSpPr>
      <p:sp>
        <p:nvSpPr>
          <p:cNvPr id="322" name="Shape 322"/>
          <p:cNvSpPr txBox="1"/>
          <p:nvPr>
            <p:ph type="title"/>
          </p:nvPr>
        </p:nvSpPr>
        <p:spPr>
          <a:xfrm>
            <a:off x="457200" y="400050"/>
            <a:ext cx="8229600" cy="628649"/>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800" u="none" cap="none" strike="noStrike">
                <a:solidFill>
                  <a:srgbClr val="FFFFD1"/>
                </a:solidFill>
                <a:latin typeface="Calibri"/>
                <a:ea typeface="Calibri"/>
                <a:cs typeface="Calibri"/>
                <a:sym typeface="Calibri"/>
              </a:rPr>
              <a:t>5. SHARE SOLUTION</a:t>
            </a:r>
          </a:p>
        </p:txBody>
      </p:sp>
      <p:sp>
        <p:nvSpPr>
          <p:cNvPr id="323" name="Shape 323"/>
          <p:cNvSpPr txBox="1"/>
          <p:nvPr>
            <p:ph idx="1" type="body"/>
          </p:nvPr>
        </p:nvSpPr>
        <p:spPr>
          <a:xfrm>
            <a:off x="457200" y="1143000"/>
            <a:ext cx="4114800" cy="3577827"/>
          </a:xfrm>
          <a:prstGeom prst="rect">
            <a:avLst/>
          </a:prstGeom>
          <a:noFill/>
          <a:ln>
            <a:noFill/>
          </a:ln>
        </p:spPr>
        <p:txBody>
          <a:bodyPr anchorCtr="0" anchor="t" bIns="45700" lIns="91425" rIns="91425" wrap="square" tIns="45700">
            <a:noAutofit/>
          </a:bodyPr>
          <a:lstStyle/>
          <a:p>
            <a:pPr indent="-320040" lvl="0" marL="320040" marR="0" rtl="0" algn="l">
              <a:spcBef>
                <a:spcPts val="0"/>
              </a:spcBef>
              <a:spcAft>
                <a:spcPts val="0"/>
              </a:spcAft>
              <a:buClr>
                <a:schemeClr val="accent1"/>
              </a:buClr>
              <a:buSzPct val="69375"/>
              <a:buFont typeface="Noto Sans Symbols"/>
              <a:buChar char="◆"/>
            </a:pPr>
            <a:r>
              <a:rPr b="0" i="0" lang="en" sz="2775" u="none" cap="none" strike="noStrike">
                <a:solidFill>
                  <a:schemeClr val="lt1"/>
                </a:solidFill>
                <a:latin typeface="Calibri"/>
                <a:ea typeface="Calibri"/>
                <a:cs typeface="Calibri"/>
                <a:sym typeface="Calibri"/>
              </a:rPr>
              <a:t>What is the best feature of your design?</a:t>
            </a:r>
          </a:p>
          <a:p>
            <a:pPr indent="-320040" lvl="0" marL="320040" marR="0" rtl="0" algn="l">
              <a:spcBef>
                <a:spcPts val="555"/>
              </a:spcBef>
              <a:spcAft>
                <a:spcPts val="0"/>
              </a:spcAft>
              <a:buClr>
                <a:schemeClr val="accent1"/>
              </a:buClr>
              <a:buSzPct val="69375"/>
              <a:buFont typeface="Noto Sans Symbols"/>
              <a:buChar char="◆"/>
            </a:pPr>
            <a:r>
              <a:rPr b="0" i="0" lang="en" sz="2775" u="none" cap="none" strike="noStrike">
                <a:solidFill>
                  <a:schemeClr val="lt1"/>
                </a:solidFill>
                <a:latin typeface="Calibri"/>
                <a:ea typeface="Calibri"/>
                <a:cs typeface="Calibri"/>
                <a:sym typeface="Calibri"/>
              </a:rPr>
              <a:t>What would you do differently if given more time and resources?</a:t>
            </a:r>
          </a:p>
          <a:p>
            <a:pPr indent="-320040" lvl="0" marL="320040" marR="0" rtl="0" algn="l">
              <a:spcBef>
                <a:spcPts val="555"/>
              </a:spcBef>
              <a:buClr>
                <a:schemeClr val="accent1"/>
              </a:buClr>
              <a:buSzPct val="69375"/>
              <a:buFont typeface="Noto Sans Symbols"/>
              <a:buChar char="◆"/>
            </a:pPr>
            <a:r>
              <a:rPr b="0" i="0" lang="en" sz="2775" u="none" cap="none" strike="noStrike">
                <a:solidFill>
                  <a:schemeClr val="lt1"/>
                </a:solidFill>
                <a:latin typeface="Calibri"/>
                <a:ea typeface="Calibri"/>
                <a:cs typeface="Calibri"/>
                <a:sym typeface="Calibri"/>
              </a:rPr>
              <a:t>What were the different steps you had to do to get your project to work the way you wanted?</a:t>
            </a:r>
          </a:p>
        </p:txBody>
      </p:sp>
      <p:pic>
        <p:nvPicPr>
          <p:cNvPr id="324" name="Shape 324"/>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325" name="Shape 325"/>
          <p:cNvSpPr/>
          <p:nvPr/>
        </p:nvSpPr>
        <p:spPr>
          <a:xfrm>
            <a:off x="6172200" y="4629150"/>
            <a:ext cx="1752600" cy="342900"/>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3">
                                            <p:txEl>
                                              <p:pRg end="0" st="0"/>
                                            </p:txEl>
                                          </p:spTgt>
                                        </p:tgtEl>
                                        <p:attrNameLst>
                                          <p:attrName>style.visibility</p:attrName>
                                        </p:attrNameLst>
                                      </p:cBhvr>
                                      <p:to>
                                        <p:strVal val="visible"/>
                                      </p:to>
                                    </p:set>
                                    <p:anim calcmode="lin" valueType="num">
                                      <p:cBhvr additive="base">
                                        <p:cTn dur="500"/>
                                        <p:tgtEl>
                                          <p:spTgt spid="32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3">
                                            <p:txEl>
                                              <p:pRg end="1" st="1"/>
                                            </p:txEl>
                                          </p:spTgt>
                                        </p:tgtEl>
                                        <p:attrNameLst>
                                          <p:attrName>style.visibility</p:attrName>
                                        </p:attrNameLst>
                                      </p:cBhvr>
                                      <p:to>
                                        <p:strVal val="visible"/>
                                      </p:to>
                                    </p:set>
                                    <p:anim calcmode="lin" valueType="num">
                                      <p:cBhvr additive="base">
                                        <p:cTn dur="500"/>
                                        <p:tgtEl>
                                          <p:spTgt spid="32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3">
                                            <p:txEl>
                                              <p:pRg end="2" st="2"/>
                                            </p:txEl>
                                          </p:spTgt>
                                        </p:tgtEl>
                                        <p:attrNameLst>
                                          <p:attrName>style.visibility</p:attrName>
                                        </p:attrNameLst>
                                      </p:cBhvr>
                                      <p:to>
                                        <p:strVal val="visible"/>
                                      </p:to>
                                    </p:set>
                                    <p:anim calcmode="lin" valueType="num">
                                      <p:cBhvr additive="base">
                                        <p:cTn dur="500"/>
                                        <p:tgtEl>
                                          <p:spTgt spid="32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sp>
        <p:nvSpPr>
          <p:cNvPr id="330" name="Shape 330"/>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Celebrating Accomplishment </a:t>
            </a:r>
          </a:p>
        </p:txBody>
      </p:sp>
      <p:sp>
        <p:nvSpPr>
          <p:cNvPr id="331" name="Shape 331"/>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Each student will give a short presentation about how their design worked.</a:t>
            </a:r>
          </a:p>
          <a:p>
            <a:pPr indent="-228600" lvl="0" marL="457200" rtl="0">
              <a:spcBef>
                <a:spcPts val="0"/>
              </a:spcBef>
            </a:pPr>
            <a:r>
              <a:rPr lang="en"/>
              <a:t>Make sure to list what could have been done differently for each design if the students had more time to design and plan.</a:t>
            </a:r>
          </a:p>
          <a:p>
            <a:pPr indent="-228600" lvl="1" marL="914400">
              <a:spcBef>
                <a:spcPts val="0"/>
              </a:spcBef>
            </a:pPr>
            <a:r>
              <a:rPr lang="en"/>
              <a:t>Describe two positives and a possible negetive for your design. </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Shape 336"/>
          <p:cNvSpPr txBox="1"/>
          <p:nvPr>
            <p:ph type="title"/>
          </p:nvPr>
        </p:nvSpPr>
        <p:spPr>
          <a:xfrm>
            <a:off x="457200" y="205978"/>
            <a:ext cx="8229600" cy="857250"/>
          </a:xfrm>
          <a:prstGeom prst="rect">
            <a:avLst/>
          </a:prstGeom>
          <a:noFill/>
          <a:ln>
            <a:noFill/>
          </a:ln>
        </p:spPr>
        <p:txBody>
          <a:bodyPr anchorCtr="0" anchor="ctr" bIns="45700" lIns="91425" rIns="91425" wrap="square" tIns="45700">
            <a:noAutofit/>
          </a:bodyPr>
          <a:lstStyle/>
          <a:p>
            <a:pPr indent="0" lvl="0" marL="0" marR="0" rtl="0" algn="ctr">
              <a:spcBef>
                <a:spcPts val="0"/>
              </a:spcBef>
              <a:buClr>
                <a:srgbClr val="F2F2F2"/>
              </a:buClr>
              <a:buSzPct val="25000"/>
              <a:buFont typeface="Calibri"/>
              <a:buNone/>
            </a:pPr>
            <a:r>
              <a:rPr b="0" i="0" lang="en" sz="4400" u="none" cap="none" strike="noStrike">
                <a:solidFill>
                  <a:srgbClr val="F2F2F2"/>
                </a:solidFill>
                <a:latin typeface="Calibri"/>
                <a:ea typeface="Calibri"/>
                <a:cs typeface="Calibri"/>
                <a:sym typeface="Calibri"/>
              </a:rPr>
              <a:t>Citations</a:t>
            </a:r>
          </a:p>
        </p:txBody>
      </p:sp>
      <p:sp>
        <p:nvSpPr>
          <p:cNvPr id="337" name="Shape 337"/>
          <p:cNvSpPr txBox="1"/>
          <p:nvPr>
            <p:ph idx="1" type="body"/>
          </p:nvPr>
        </p:nvSpPr>
        <p:spPr>
          <a:xfrm>
            <a:off x="457200" y="1371600"/>
            <a:ext cx="8229600" cy="3451622"/>
          </a:xfrm>
          <a:prstGeom prst="rect">
            <a:avLst/>
          </a:prstGeom>
          <a:noFill/>
          <a:ln>
            <a:noFill/>
          </a:ln>
        </p:spPr>
        <p:txBody>
          <a:bodyPr anchorCtr="0" anchor="t" bIns="45700" lIns="91425" rIns="91425" wrap="square" tIns="45700">
            <a:noAutofit/>
          </a:bodyPr>
          <a:lstStyle/>
          <a:p>
            <a:pPr indent="-342900" lvl="0" marL="342900" marR="0" rtl="0" algn="l">
              <a:spcBef>
                <a:spcPts val="0"/>
              </a:spcBef>
              <a:spcAft>
                <a:spcPts val="0"/>
              </a:spcAft>
              <a:buClr>
                <a:srgbClr val="F4F0E2"/>
              </a:buClr>
              <a:buSzPct val="25000"/>
              <a:buFont typeface="Arial"/>
              <a:buNone/>
            </a:pPr>
            <a:r>
              <a:rPr b="1" i="0" lang="en" sz="3200" u="none" cap="none" strike="noStrike">
                <a:solidFill>
                  <a:srgbClr val="F4F0E2"/>
                </a:solidFill>
                <a:latin typeface="Calibri"/>
                <a:ea typeface="Calibri"/>
                <a:cs typeface="Calibri"/>
                <a:sym typeface="Calibri"/>
              </a:rPr>
              <a:t>Khandani, Seyyed, The Engineering Design Process, August 2005</a:t>
            </a:r>
          </a:p>
          <a:p>
            <a:pPr indent="-342900" lvl="0" marL="342900" marR="0" rtl="0" algn="l">
              <a:spcBef>
                <a:spcPts val="640"/>
              </a:spcBef>
              <a:spcAft>
                <a:spcPts val="0"/>
              </a:spcAft>
              <a:buClr>
                <a:srgbClr val="F4F0E2"/>
              </a:buClr>
              <a:buSzPct val="25000"/>
              <a:buFont typeface="Arial"/>
              <a:buNone/>
            </a:pPr>
            <a:r>
              <a:rPr b="1" i="0" lang="en" sz="3200" u="none" cap="none" strike="noStrike">
                <a:solidFill>
                  <a:srgbClr val="F4F0E2"/>
                </a:solidFill>
                <a:latin typeface="Calibri"/>
                <a:ea typeface="Calibri"/>
                <a:cs typeface="Calibri"/>
                <a:sym typeface="Calibri"/>
              </a:rPr>
              <a:t>The Design Squad, </a:t>
            </a:r>
            <a:r>
              <a:rPr b="0" i="0" lang="en" sz="3200" u="sng" cap="none" strike="noStrike">
                <a:solidFill>
                  <a:schemeClr val="hlink"/>
                </a:solidFill>
                <a:latin typeface="Calibri"/>
                <a:ea typeface="Calibri"/>
                <a:cs typeface="Calibri"/>
                <a:sym typeface="Calibri"/>
                <a:hlinkClick r:id="rId3"/>
              </a:rPr>
              <a:t>http://pbskids.org/designsquad/parentseducators/workshop/process_id.html</a:t>
            </a:r>
            <a:r>
              <a:rPr b="0" i="0" lang="en" sz="3200" u="none" cap="none" strike="noStrike">
                <a:solidFill>
                  <a:schemeClr val="dk1"/>
                </a:solidFill>
                <a:latin typeface="Calibri"/>
                <a:ea typeface="Calibri"/>
                <a:cs typeface="Calibri"/>
                <a:sym typeface="Calibri"/>
              </a:rPr>
              <a:t> </a:t>
            </a:r>
            <a:r>
              <a:rPr b="1" i="0" lang="en" sz="3200" u="none" cap="none" strike="noStrike">
                <a:solidFill>
                  <a:srgbClr val="F4F0E2"/>
                </a:solidFill>
                <a:latin typeface="Calibri"/>
                <a:ea typeface="Calibri"/>
                <a:cs typeface="Calibri"/>
                <a:sym typeface="Calibri"/>
              </a:rPr>
              <a:t>, 31 July, 2011</a:t>
            </a:r>
          </a:p>
          <a:p>
            <a:pPr indent="-342900" lvl="0" marL="342900" marR="0" rtl="0" algn="l">
              <a:spcBef>
                <a:spcPts val="640"/>
              </a:spcBef>
              <a:spcAft>
                <a:spcPts val="0"/>
              </a:spcAft>
              <a:buClr>
                <a:srgbClr val="F4F0E2"/>
              </a:buClr>
              <a:buSzPct val="25000"/>
              <a:buFont typeface="Arial"/>
              <a:buNone/>
            </a:pPr>
            <a:r>
              <a:rPr b="1" lang="en">
                <a:solidFill>
                  <a:srgbClr val="F4F0E2"/>
                </a:solidFill>
              </a:rPr>
              <a:t>Solar Oven Directions; Heather Clevenger</a:t>
            </a:r>
          </a:p>
          <a:p>
            <a:pPr indent="-342900" lvl="0" marL="342900" marR="0" rtl="0" algn="l">
              <a:spcBef>
                <a:spcPts val="640"/>
              </a:spcBef>
              <a:buClr>
                <a:schemeClr val="dk1"/>
              </a:buClr>
              <a:buSzPct val="25000"/>
              <a:buFont typeface="Arial"/>
              <a:buNone/>
            </a:pPr>
            <a:r>
              <a:t/>
            </a:r>
            <a:endParaRPr b="0" i="0" sz="3200" u="none" cap="none" strike="noStrike">
              <a:solidFill>
                <a:srgbClr val="F2F2F2"/>
              </a:solidFill>
              <a:latin typeface="Calibri"/>
              <a:ea typeface="Calibri"/>
              <a:cs typeface="Calibri"/>
              <a:sym typeface="Calibri"/>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pic>
        <p:nvPicPr>
          <p:cNvPr id="214" name="Shape 214"/>
          <p:cNvPicPr preferRelativeResize="0"/>
          <p:nvPr/>
        </p:nvPicPr>
        <p:blipFill rotWithShape="1">
          <a:blip r:embed="rId3">
            <a:alphaModFix/>
          </a:blip>
          <a:srcRect b="0" l="0" r="0" t="0"/>
          <a:stretch/>
        </p:blipFill>
        <p:spPr>
          <a:xfrm>
            <a:off x="5105400" y="285750"/>
            <a:ext cx="3200399" cy="4578350"/>
          </a:xfrm>
          <a:prstGeom prst="rect">
            <a:avLst/>
          </a:prstGeom>
          <a:noFill/>
          <a:ln>
            <a:noFill/>
          </a:ln>
        </p:spPr>
      </p:pic>
      <p:sp>
        <p:nvSpPr>
          <p:cNvPr id="215" name="Shape 215"/>
          <p:cNvSpPr/>
          <p:nvPr/>
        </p:nvSpPr>
        <p:spPr>
          <a:xfrm>
            <a:off x="304800" y="857250"/>
            <a:ext cx="4572000" cy="108491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1" lang="en" sz="4400">
                <a:solidFill>
                  <a:srgbClr val="6197ED"/>
                </a:solidFill>
                <a:latin typeface="Calibri"/>
                <a:ea typeface="Calibri"/>
                <a:cs typeface="Calibri"/>
                <a:sym typeface="Calibri"/>
              </a:rPr>
              <a:t>The </a:t>
            </a:r>
            <a:r>
              <a:rPr b="1" lang="en" sz="4400" cap="none">
                <a:solidFill>
                  <a:srgbClr val="6197ED"/>
                </a:solidFill>
                <a:latin typeface="Calibri"/>
                <a:ea typeface="Calibri"/>
                <a:cs typeface="Calibri"/>
                <a:sym typeface="Calibri"/>
              </a:rPr>
              <a:t>Engineering Design Process</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Shape 221"/>
          <p:cNvSpPr txBox="1"/>
          <p:nvPr>
            <p:ph type="title"/>
          </p:nvPr>
        </p:nvSpPr>
        <p:spPr>
          <a:xfrm>
            <a:off x="457200" y="400050"/>
            <a:ext cx="8229600" cy="514349"/>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320" u="none" cap="none" strike="noStrike">
                <a:solidFill>
                  <a:srgbClr val="FFFFD1"/>
                </a:solidFill>
                <a:latin typeface="Calibri"/>
                <a:ea typeface="Calibri"/>
                <a:cs typeface="Calibri"/>
                <a:sym typeface="Calibri"/>
              </a:rPr>
              <a:t>1. IDENTIFY THE PROBLEM</a:t>
            </a:r>
          </a:p>
        </p:txBody>
      </p:sp>
      <p:sp>
        <p:nvSpPr>
          <p:cNvPr id="222" name="Shape 222"/>
          <p:cNvSpPr txBox="1"/>
          <p:nvPr>
            <p:ph idx="1" type="body"/>
          </p:nvPr>
        </p:nvSpPr>
        <p:spPr>
          <a:xfrm>
            <a:off x="457200" y="754200"/>
            <a:ext cx="4419600" cy="3635100"/>
          </a:xfrm>
          <a:prstGeom prst="rect">
            <a:avLst/>
          </a:prstGeom>
          <a:noFill/>
          <a:ln>
            <a:noFill/>
          </a:ln>
        </p:spPr>
        <p:txBody>
          <a:bodyPr anchorCtr="0" anchor="t" bIns="45700" lIns="91425" rIns="91425" wrap="square" tIns="45700">
            <a:noAutofit/>
          </a:bodyPr>
          <a:lstStyle/>
          <a:p>
            <a:pPr indent="-320040" lvl="0" marL="320040" marR="0" rtl="0" algn="l">
              <a:spcBef>
                <a:spcPts val="0"/>
              </a:spcBef>
              <a:spcAft>
                <a:spcPts val="0"/>
              </a:spcAft>
              <a:buClr>
                <a:schemeClr val="accent1"/>
              </a:buClr>
              <a:buSzPct val="70000"/>
              <a:buFont typeface="Noto Sans Symbols"/>
              <a:buChar char="◆"/>
            </a:pPr>
            <a:r>
              <a:rPr b="0" i="1" lang="en" sz="3000" u="none" cap="none" strike="noStrike">
                <a:solidFill>
                  <a:schemeClr val="lt1"/>
                </a:solidFill>
                <a:latin typeface="Calibri"/>
                <a:ea typeface="Calibri"/>
                <a:cs typeface="Calibri"/>
                <a:sym typeface="Calibri"/>
              </a:rPr>
              <a:t>Identify and Establish the Need</a:t>
            </a:r>
          </a:p>
          <a:p>
            <a:pPr indent="-320040" lvl="0" marL="320040" marR="0" rtl="0" algn="l">
              <a:spcBef>
                <a:spcPts val="600"/>
              </a:spcBef>
              <a:spcAft>
                <a:spcPts val="0"/>
              </a:spcAft>
              <a:buClr>
                <a:schemeClr val="accent1"/>
              </a:buClr>
              <a:buSzPct val="70000"/>
              <a:buFont typeface="Noto Sans Symbols"/>
              <a:buChar char="◆"/>
            </a:pPr>
            <a:r>
              <a:rPr b="0" i="1" lang="en" sz="3000" u="none" cap="none" strike="noStrike">
                <a:solidFill>
                  <a:schemeClr val="lt1"/>
                </a:solidFill>
                <a:latin typeface="Calibri"/>
                <a:ea typeface="Calibri"/>
                <a:cs typeface="Calibri"/>
                <a:sym typeface="Calibri"/>
              </a:rPr>
              <a:t>Develop a Problem Statement</a:t>
            </a:r>
          </a:p>
          <a:p>
            <a:pPr indent="-320040" lvl="0" marL="320040" marR="0" rtl="0" algn="l">
              <a:spcBef>
                <a:spcPts val="600"/>
              </a:spcBef>
              <a:spcAft>
                <a:spcPts val="0"/>
              </a:spcAft>
              <a:buClr>
                <a:schemeClr val="accent1"/>
              </a:buClr>
              <a:buSzPct val="70000"/>
              <a:buFont typeface="Noto Sans Symbols"/>
              <a:buChar char="◆"/>
            </a:pPr>
            <a:r>
              <a:rPr b="0" i="1" lang="en" sz="3000" u="none" cap="none" strike="noStrike">
                <a:solidFill>
                  <a:schemeClr val="lt1"/>
                </a:solidFill>
                <a:latin typeface="Calibri"/>
                <a:ea typeface="Calibri"/>
                <a:cs typeface="Calibri"/>
                <a:sym typeface="Calibri"/>
              </a:rPr>
              <a:t>Establish Criteria for Success</a:t>
            </a:r>
          </a:p>
          <a:p>
            <a:pPr indent="-320040" lvl="0" marL="320040" marR="0" rtl="0" algn="l">
              <a:spcBef>
                <a:spcPts val="600"/>
              </a:spcBef>
              <a:spcAft>
                <a:spcPts val="0"/>
              </a:spcAft>
              <a:buClr>
                <a:schemeClr val="accent1"/>
              </a:buClr>
              <a:buSzPct val="70000"/>
              <a:buFont typeface="Noto Sans Symbols"/>
              <a:buChar char="◆"/>
            </a:pPr>
            <a:r>
              <a:rPr b="0" i="1" lang="en" sz="3000" u="none" cap="none" strike="noStrike">
                <a:solidFill>
                  <a:schemeClr val="lt1"/>
                </a:solidFill>
                <a:latin typeface="Calibri"/>
                <a:ea typeface="Calibri"/>
                <a:cs typeface="Calibri"/>
                <a:sym typeface="Calibri"/>
              </a:rPr>
              <a:t>Do research and find out what have others done before.</a:t>
            </a:r>
          </a:p>
          <a:p>
            <a:pPr indent="-320040" lvl="0" marL="320040" marR="0" rtl="0" algn="l">
              <a:spcBef>
                <a:spcPts val="600"/>
              </a:spcBef>
              <a:buClr>
                <a:schemeClr val="accent1"/>
              </a:buClr>
              <a:buSzPct val="70000"/>
              <a:buFont typeface="Noto Sans Symbols"/>
              <a:buNone/>
            </a:pPr>
            <a:r>
              <a:t/>
            </a:r>
            <a:endParaRPr b="0" i="0" sz="3000" u="none" cap="none" strike="noStrike">
              <a:solidFill>
                <a:schemeClr val="lt1"/>
              </a:solidFill>
              <a:latin typeface="Calibri"/>
              <a:ea typeface="Calibri"/>
              <a:cs typeface="Calibri"/>
              <a:sym typeface="Calibri"/>
            </a:endParaRPr>
          </a:p>
        </p:txBody>
      </p:sp>
      <p:pic>
        <p:nvPicPr>
          <p:cNvPr id="223" name="Shape 223"/>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224" name="Shape 224"/>
          <p:cNvSpPr/>
          <p:nvPr/>
        </p:nvSpPr>
        <p:spPr>
          <a:xfrm>
            <a:off x="6096000" y="1028700"/>
            <a:ext cx="1752600" cy="342900"/>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0" st="0"/>
                                            </p:txEl>
                                          </p:spTgt>
                                        </p:tgtEl>
                                        <p:attrNameLst>
                                          <p:attrName>style.visibility</p:attrName>
                                        </p:attrNameLst>
                                      </p:cBhvr>
                                      <p:to>
                                        <p:strVal val="visible"/>
                                      </p:to>
                                    </p:set>
                                    <p:anim calcmode="lin" valueType="num">
                                      <p:cBhvr additive="base">
                                        <p:cTn dur="500"/>
                                        <p:tgtEl>
                                          <p:spTgt spid="22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1" st="1"/>
                                            </p:txEl>
                                          </p:spTgt>
                                        </p:tgtEl>
                                        <p:attrNameLst>
                                          <p:attrName>style.visibility</p:attrName>
                                        </p:attrNameLst>
                                      </p:cBhvr>
                                      <p:to>
                                        <p:strVal val="visible"/>
                                      </p:to>
                                    </p:set>
                                    <p:anim calcmode="lin" valueType="num">
                                      <p:cBhvr additive="base">
                                        <p:cTn dur="500"/>
                                        <p:tgtEl>
                                          <p:spTgt spid="22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2" st="2"/>
                                            </p:txEl>
                                          </p:spTgt>
                                        </p:tgtEl>
                                        <p:attrNameLst>
                                          <p:attrName>style.visibility</p:attrName>
                                        </p:attrNameLst>
                                      </p:cBhvr>
                                      <p:to>
                                        <p:strVal val="visible"/>
                                      </p:to>
                                    </p:set>
                                    <p:anim calcmode="lin" valueType="num">
                                      <p:cBhvr additive="base">
                                        <p:cTn dur="500"/>
                                        <p:tgtEl>
                                          <p:spTgt spid="22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3" st="3"/>
                                            </p:txEl>
                                          </p:spTgt>
                                        </p:tgtEl>
                                        <p:attrNameLst>
                                          <p:attrName>style.visibility</p:attrName>
                                        </p:attrNameLst>
                                      </p:cBhvr>
                                      <p:to>
                                        <p:strVal val="visible"/>
                                      </p:to>
                                    </p:set>
                                    <p:anim calcmode="lin" valueType="num">
                                      <p:cBhvr additive="base">
                                        <p:cTn dur="500"/>
                                        <p:tgtEl>
                                          <p:spTgt spid="222">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4" st="4"/>
                                            </p:txEl>
                                          </p:spTgt>
                                        </p:tgtEl>
                                        <p:attrNameLst>
                                          <p:attrName>style.visibility</p:attrName>
                                        </p:attrNameLst>
                                      </p:cBhvr>
                                      <p:to>
                                        <p:strVal val="visible"/>
                                      </p:to>
                                    </p:set>
                                    <p:anim calcmode="lin" valueType="num">
                                      <p:cBhvr additive="base">
                                        <p:cTn dur="500"/>
                                        <p:tgtEl>
                                          <p:spTgt spid="222">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Shape 229"/>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Emme Project : EDP: 1</a:t>
            </a:r>
          </a:p>
        </p:txBody>
      </p:sp>
      <p:sp>
        <p:nvSpPr>
          <p:cNvPr id="230" name="Shape 230"/>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Problem:</a:t>
            </a:r>
          </a:p>
          <a:p>
            <a:pPr indent="-228600" lvl="1" marL="914400">
              <a:spcBef>
                <a:spcPts val="0"/>
              </a:spcBef>
            </a:pPr>
            <a:r>
              <a:rPr lang="en"/>
              <a:t>How will Emme make a shelter out of the materials provided?</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Shape 235"/>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Emme Project: Research: 20 minutes</a:t>
            </a:r>
          </a:p>
        </p:txBody>
      </p:sp>
      <p:sp>
        <p:nvSpPr>
          <p:cNvPr id="236" name="Shape 236"/>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Research the following with your group:</a:t>
            </a:r>
          </a:p>
          <a:p>
            <a:pPr indent="-228600" lvl="1" marL="914400" rtl="0">
              <a:spcBef>
                <a:spcPts val="0"/>
              </a:spcBef>
            </a:pPr>
            <a:r>
              <a:rPr lang="en"/>
              <a:t>One stop that on the Iditarod trail.</a:t>
            </a:r>
          </a:p>
          <a:p>
            <a:pPr indent="-228600" lvl="2" marL="1371600" rtl="0">
              <a:spcBef>
                <a:spcPts val="0"/>
              </a:spcBef>
            </a:pPr>
            <a:r>
              <a:rPr lang="en"/>
              <a:t>Where you think that she might stop with her team</a:t>
            </a:r>
          </a:p>
          <a:p>
            <a:pPr indent="-228600" lvl="1" marL="914400" rtl="0">
              <a:spcBef>
                <a:spcPts val="0"/>
              </a:spcBef>
            </a:pPr>
            <a:r>
              <a:rPr lang="en"/>
              <a:t>Look at average temperatures for the area the team chose.</a:t>
            </a:r>
          </a:p>
          <a:p>
            <a:pPr indent="-228600" lvl="1" marL="914400" rtl="0">
              <a:spcBef>
                <a:spcPts val="0"/>
              </a:spcBef>
            </a:pPr>
            <a:r>
              <a:rPr lang="en"/>
              <a:t>Facts about the Iditarod that you find interesting from the packet of information</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Shape 242"/>
          <p:cNvSpPr txBox="1"/>
          <p:nvPr>
            <p:ph type="title"/>
          </p:nvPr>
        </p:nvSpPr>
        <p:spPr>
          <a:xfrm>
            <a:off x="457200" y="400050"/>
            <a:ext cx="8229600" cy="628649"/>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800" u="none" cap="none" strike="noStrike">
                <a:solidFill>
                  <a:srgbClr val="FFFFD1"/>
                </a:solidFill>
                <a:latin typeface="Calibri"/>
                <a:ea typeface="Calibri"/>
                <a:cs typeface="Calibri"/>
                <a:sym typeface="Calibri"/>
              </a:rPr>
              <a:t>2. BRAINSTORM</a:t>
            </a:r>
          </a:p>
        </p:txBody>
      </p:sp>
      <p:sp>
        <p:nvSpPr>
          <p:cNvPr id="243" name="Shape 243"/>
          <p:cNvSpPr txBox="1"/>
          <p:nvPr>
            <p:ph idx="1" type="body"/>
          </p:nvPr>
        </p:nvSpPr>
        <p:spPr>
          <a:xfrm>
            <a:off x="457200" y="1085850"/>
            <a:ext cx="5181600" cy="3634977"/>
          </a:xfrm>
          <a:prstGeom prst="rect">
            <a:avLst/>
          </a:prstGeom>
          <a:noFill/>
          <a:ln>
            <a:noFill/>
          </a:ln>
        </p:spPr>
        <p:txBody>
          <a:bodyPr anchorCtr="0" anchor="t" bIns="45700" lIns="91425" rIns="91425" wrap="square" tIns="45700">
            <a:noAutofit/>
          </a:bodyPr>
          <a:lstStyle/>
          <a:p>
            <a:pPr indent="-310991" lvl="0" marL="320040" marR="0" rtl="0" algn="l">
              <a:lnSpc>
                <a:spcPct val="80000"/>
              </a:lnSpc>
              <a:spcBef>
                <a:spcPts val="0"/>
              </a:spcBef>
              <a:spcAft>
                <a:spcPts val="0"/>
              </a:spcAft>
              <a:buClr>
                <a:schemeClr val="accent1"/>
              </a:buClr>
              <a:buSzPct val="100000"/>
              <a:buFont typeface="Arial"/>
              <a:buChar char="◆"/>
            </a:pPr>
            <a:r>
              <a:rPr b="1" i="1" lang="en" sz="1800" u="none" cap="none" strike="noStrike">
                <a:solidFill>
                  <a:schemeClr val="lt1"/>
                </a:solidFill>
                <a:latin typeface="Arial"/>
                <a:ea typeface="Arial"/>
                <a:cs typeface="Arial"/>
                <a:sym typeface="Arial"/>
              </a:rPr>
              <a:t>All ideas are welcome.</a:t>
            </a:r>
          </a:p>
          <a:p>
            <a:pPr indent="-236918" lvl="1" marL="630936" marR="0" rtl="0" algn="l">
              <a:lnSpc>
                <a:spcPct val="80000"/>
              </a:lnSpc>
              <a:spcBef>
                <a:spcPts val="481"/>
              </a:spcBef>
              <a:spcAft>
                <a:spcPts val="0"/>
              </a:spcAft>
              <a:buClr>
                <a:schemeClr val="accent2"/>
              </a:buClr>
              <a:buSzPct val="100000"/>
              <a:buFont typeface="Arial"/>
              <a:buChar char="⬥"/>
            </a:pPr>
            <a:r>
              <a:rPr b="0" i="0" lang="en" sz="1800" u="none" cap="none" strike="noStrike">
                <a:solidFill>
                  <a:schemeClr val="lt1"/>
                </a:solidFill>
                <a:latin typeface="Arial"/>
                <a:ea typeface="Arial"/>
                <a:cs typeface="Arial"/>
                <a:sym typeface="Arial"/>
              </a:rPr>
              <a:t>There is no bad idea; write them all down!</a:t>
            </a:r>
          </a:p>
          <a:p>
            <a:pPr indent="-310991" lvl="0" marL="320040" marR="0" rtl="0" algn="l">
              <a:lnSpc>
                <a:spcPct val="80000"/>
              </a:lnSpc>
              <a:spcBef>
                <a:spcPts val="555"/>
              </a:spcBef>
              <a:spcAft>
                <a:spcPts val="0"/>
              </a:spcAft>
              <a:buClr>
                <a:schemeClr val="accent1"/>
              </a:buClr>
              <a:buSzPct val="100000"/>
              <a:buFont typeface="Arial"/>
              <a:buChar char="◆"/>
            </a:pPr>
            <a:r>
              <a:rPr b="1" i="1" lang="en" sz="1800" u="none" cap="none" strike="noStrike">
                <a:solidFill>
                  <a:schemeClr val="lt1"/>
                </a:solidFill>
                <a:latin typeface="Arial"/>
                <a:ea typeface="Arial"/>
                <a:cs typeface="Arial"/>
                <a:sym typeface="Arial"/>
              </a:rPr>
              <a:t>Be Creative</a:t>
            </a:r>
          </a:p>
          <a:p>
            <a:pPr indent="-236918" lvl="1" marL="630936" marR="0" rtl="0" algn="l">
              <a:lnSpc>
                <a:spcPct val="80000"/>
              </a:lnSpc>
              <a:spcBef>
                <a:spcPts val="481"/>
              </a:spcBef>
              <a:spcAft>
                <a:spcPts val="0"/>
              </a:spcAft>
              <a:buClr>
                <a:schemeClr val="accent2"/>
              </a:buClr>
              <a:buSzPct val="100000"/>
              <a:buFont typeface="Arial"/>
              <a:buChar char="⬥"/>
            </a:pPr>
            <a:r>
              <a:rPr b="0" i="0" lang="en" sz="1800" u="none" cap="none" strike="noStrike">
                <a:solidFill>
                  <a:schemeClr val="lt1"/>
                </a:solidFill>
                <a:latin typeface="Arial"/>
                <a:ea typeface="Arial"/>
                <a:cs typeface="Arial"/>
                <a:sym typeface="Arial"/>
              </a:rPr>
              <a:t>Creativity is not something you are born with. It comes from a conscious effort to think and act creatively.</a:t>
            </a:r>
          </a:p>
          <a:p>
            <a:pPr indent="-310991" lvl="0" marL="320040" marR="0" rtl="0" algn="l">
              <a:lnSpc>
                <a:spcPct val="80000"/>
              </a:lnSpc>
              <a:spcBef>
                <a:spcPts val="555"/>
              </a:spcBef>
              <a:spcAft>
                <a:spcPts val="0"/>
              </a:spcAft>
              <a:buClr>
                <a:schemeClr val="accent1"/>
              </a:buClr>
              <a:buSzPct val="100000"/>
              <a:buFont typeface="Arial"/>
              <a:buChar char="◆"/>
            </a:pPr>
            <a:r>
              <a:rPr b="1" i="1" lang="en" sz="1800" u="none" cap="none" strike="noStrike">
                <a:solidFill>
                  <a:schemeClr val="lt1"/>
                </a:solidFill>
                <a:latin typeface="Arial"/>
                <a:ea typeface="Arial"/>
                <a:cs typeface="Arial"/>
                <a:sym typeface="Arial"/>
              </a:rPr>
              <a:t>Keep an Open Mind</a:t>
            </a:r>
          </a:p>
          <a:p>
            <a:pPr indent="-310991" lvl="0" marL="320040" marR="0" rtl="0" algn="l">
              <a:lnSpc>
                <a:spcPct val="80000"/>
              </a:lnSpc>
              <a:spcBef>
                <a:spcPts val="555"/>
              </a:spcBef>
              <a:spcAft>
                <a:spcPts val="0"/>
              </a:spcAft>
              <a:buClr>
                <a:schemeClr val="accent1"/>
              </a:buClr>
              <a:buSzPct val="100000"/>
              <a:buFont typeface="Arial"/>
              <a:buChar char="◆"/>
            </a:pPr>
            <a:r>
              <a:rPr b="1" i="1" lang="en" sz="1800" u="none" cap="none" strike="noStrike">
                <a:solidFill>
                  <a:schemeClr val="lt1"/>
                </a:solidFill>
                <a:latin typeface="Arial"/>
                <a:ea typeface="Arial"/>
                <a:cs typeface="Arial"/>
                <a:sym typeface="Arial"/>
              </a:rPr>
              <a:t>Take Risks</a:t>
            </a:r>
          </a:p>
          <a:p>
            <a:pPr indent="-310991" lvl="0" marL="320040" marR="0" rtl="0" algn="l">
              <a:lnSpc>
                <a:spcPct val="80000"/>
              </a:lnSpc>
              <a:spcBef>
                <a:spcPts val="555"/>
              </a:spcBef>
              <a:spcAft>
                <a:spcPts val="0"/>
              </a:spcAft>
              <a:buClr>
                <a:schemeClr val="accent1"/>
              </a:buClr>
              <a:buSzPct val="100000"/>
              <a:buFont typeface="Arial"/>
              <a:buChar char="◆"/>
            </a:pPr>
            <a:r>
              <a:rPr b="1" i="1" lang="en" sz="1800" u="none" cap="none" strike="noStrike">
                <a:solidFill>
                  <a:schemeClr val="lt1"/>
                </a:solidFill>
                <a:latin typeface="Arial"/>
                <a:ea typeface="Arial"/>
                <a:cs typeface="Arial"/>
                <a:sym typeface="Arial"/>
              </a:rPr>
              <a:t>See the “Whole Picture”</a:t>
            </a:r>
          </a:p>
          <a:p>
            <a:pPr indent="-310991" lvl="0" marL="320040" marR="0" rtl="0" algn="l">
              <a:lnSpc>
                <a:spcPct val="80000"/>
              </a:lnSpc>
              <a:spcBef>
                <a:spcPts val="555"/>
              </a:spcBef>
              <a:buClr>
                <a:schemeClr val="accent1"/>
              </a:buClr>
              <a:buSzPct val="100000"/>
              <a:buFont typeface="Arial"/>
              <a:buChar char="◆"/>
            </a:pPr>
            <a:r>
              <a:rPr b="1" i="1" lang="en" sz="1800" u="none" cap="none" strike="noStrike">
                <a:solidFill>
                  <a:schemeClr val="lt1"/>
                </a:solidFill>
                <a:latin typeface="Arial"/>
                <a:ea typeface="Arial"/>
                <a:cs typeface="Arial"/>
                <a:sym typeface="Arial"/>
              </a:rPr>
              <a:t>Choose the best solution to the problem</a:t>
            </a:r>
            <a:r>
              <a:rPr b="0" i="0" lang="en" sz="1800" u="none" cap="none" strike="noStrike">
                <a:solidFill>
                  <a:schemeClr val="lt1"/>
                </a:solidFill>
                <a:latin typeface="Arial"/>
                <a:ea typeface="Arial"/>
                <a:cs typeface="Arial"/>
                <a:sym typeface="Arial"/>
              </a:rPr>
              <a:t>.</a:t>
            </a:r>
          </a:p>
        </p:txBody>
      </p:sp>
      <p:pic>
        <p:nvPicPr>
          <p:cNvPr id="244" name="Shape 244"/>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245" name="Shape 245"/>
          <p:cNvSpPr/>
          <p:nvPr/>
        </p:nvSpPr>
        <p:spPr>
          <a:xfrm>
            <a:off x="6096000" y="1600200"/>
            <a:ext cx="1752600" cy="342900"/>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0" st="0"/>
                                            </p:txEl>
                                          </p:spTgt>
                                        </p:tgtEl>
                                        <p:attrNameLst>
                                          <p:attrName>style.visibility</p:attrName>
                                        </p:attrNameLst>
                                      </p:cBhvr>
                                      <p:to>
                                        <p:strVal val="visible"/>
                                      </p:to>
                                    </p:set>
                                    <p:anim calcmode="lin" valueType="num">
                                      <p:cBhvr additive="base">
                                        <p:cTn dur="500"/>
                                        <p:tgtEl>
                                          <p:spTgt spid="24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1" st="1"/>
                                            </p:txEl>
                                          </p:spTgt>
                                        </p:tgtEl>
                                        <p:attrNameLst>
                                          <p:attrName>style.visibility</p:attrName>
                                        </p:attrNameLst>
                                      </p:cBhvr>
                                      <p:to>
                                        <p:strVal val="visible"/>
                                      </p:to>
                                    </p:set>
                                    <p:anim calcmode="lin" valueType="num">
                                      <p:cBhvr additive="base">
                                        <p:cTn dur="500"/>
                                        <p:tgtEl>
                                          <p:spTgt spid="24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2" st="2"/>
                                            </p:txEl>
                                          </p:spTgt>
                                        </p:tgtEl>
                                        <p:attrNameLst>
                                          <p:attrName>style.visibility</p:attrName>
                                        </p:attrNameLst>
                                      </p:cBhvr>
                                      <p:to>
                                        <p:strVal val="visible"/>
                                      </p:to>
                                    </p:set>
                                    <p:anim calcmode="lin" valueType="num">
                                      <p:cBhvr additive="base">
                                        <p:cTn dur="500"/>
                                        <p:tgtEl>
                                          <p:spTgt spid="24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3" st="3"/>
                                            </p:txEl>
                                          </p:spTgt>
                                        </p:tgtEl>
                                        <p:attrNameLst>
                                          <p:attrName>style.visibility</p:attrName>
                                        </p:attrNameLst>
                                      </p:cBhvr>
                                      <p:to>
                                        <p:strVal val="visible"/>
                                      </p:to>
                                    </p:set>
                                    <p:anim calcmode="lin" valueType="num">
                                      <p:cBhvr additive="base">
                                        <p:cTn dur="500"/>
                                        <p:tgtEl>
                                          <p:spTgt spid="24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4" st="4"/>
                                            </p:txEl>
                                          </p:spTgt>
                                        </p:tgtEl>
                                        <p:attrNameLst>
                                          <p:attrName>style.visibility</p:attrName>
                                        </p:attrNameLst>
                                      </p:cBhvr>
                                      <p:to>
                                        <p:strVal val="visible"/>
                                      </p:to>
                                    </p:set>
                                    <p:anim calcmode="lin" valueType="num">
                                      <p:cBhvr additive="base">
                                        <p:cTn dur="500"/>
                                        <p:tgtEl>
                                          <p:spTgt spid="24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5" st="5"/>
                                            </p:txEl>
                                          </p:spTgt>
                                        </p:tgtEl>
                                        <p:attrNameLst>
                                          <p:attrName>style.visibility</p:attrName>
                                        </p:attrNameLst>
                                      </p:cBhvr>
                                      <p:to>
                                        <p:strVal val="visible"/>
                                      </p:to>
                                    </p:set>
                                    <p:anim calcmode="lin" valueType="num">
                                      <p:cBhvr additive="base">
                                        <p:cTn dur="500"/>
                                        <p:tgtEl>
                                          <p:spTgt spid="24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6" st="6"/>
                                            </p:txEl>
                                          </p:spTgt>
                                        </p:tgtEl>
                                        <p:attrNameLst>
                                          <p:attrName>style.visibility</p:attrName>
                                        </p:attrNameLst>
                                      </p:cBhvr>
                                      <p:to>
                                        <p:strVal val="visible"/>
                                      </p:to>
                                    </p:set>
                                    <p:anim calcmode="lin" valueType="num">
                                      <p:cBhvr additive="base">
                                        <p:cTn dur="500"/>
                                        <p:tgtEl>
                                          <p:spTgt spid="24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xEl>
                                              <p:pRg end="7" st="7"/>
                                            </p:txEl>
                                          </p:spTgt>
                                        </p:tgtEl>
                                        <p:attrNameLst>
                                          <p:attrName>style.visibility</p:attrName>
                                        </p:attrNameLst>
                                      </p:cBhvr>
                                      <p:to>
                                        <p:strVal val="visible"/>
                                      </p:to>
                                    </p:set>
                                    <p:anim calcmode="lin" valueType="num">
                                      <p:cBhvr additive="base">
                                        <p:cTn dur="500"/>
                                        <p:tgtEl>
                                          <p:spTgt spid="243">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Shape 250"/>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Brainstorm Ideas:</a:t>
            </a:r>
          </a:p>
        </p:txBody>
      </p:sp>
      <p:sp>
        <p:nvSpPr>
          <p:cNvPr id="251" name="Shape 251"/>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indent="-228600" lvl="0" marL="457200" rtl="0">
              <a:spcBef>
                <a:spcPts val="0"/>
              </a:spcBef>
            </a:pPr>
            <a:r>
              <a:rPr lang="en"/>
              <a:t>Write down all ideas.</a:t>
            </a:r>
          </a:p>
          <a:p>
            <a:pPr indent="-228600" lvl="0" marL="457200" rtl="0">
              <a:spcBef>
                <a:spcPts val="0"/>
              </a:spcBef>
            </a:pPr>
            <a:r>
              <a:rPr lang="en"/>
              <a:t>You have  5 minutes to write down as many ideas as you can. </a:t>
            </a:r>
          </a:p>
          <a:p>
            <a:pPr indent="-228600" lvl="1" marL="914400" rtl="0">
              <a:spcBef>
                <a:spcPts val="0"/>
              </a:spcBef>
            </a:pPr>
            <a:r>
              <a:rPr lang="en"/>
              <a:t>Make sure you are following the Brainstorming rules </a:t>
            </a:r>
          </a:p>
          <a:p>
            <a:pPr indent="-228600" lvl="1" marL="914400">
              <a:spcBef>
                <a:spcPts val="0"/>
              </a:spcBef>
            </a:pPr>
            <a:r>
              <a:rPr lang="en"/>
              <a:t>You will have 5 minutes to share your different ideas with group you are sitting with. (*Use your think-pair share chart.)</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Shape 257"/>
          <p:cNvSpPr txBox="1"/>
          <p:nvPr>
            <p:ph type="title"/>
          </p:nvPr>
        </p:nvSpPr>
        <p:spPr>
          <a:xfrm>
            <a:off x="457200" y="400050"/>
            <a:ext cx="8229600" cy="628649"/>
          </a:xfrm>
          <a:prstGeom prst="rect">
            <a:avLst/>
          </a:prstGeom>
          <a:noFill/>
          <a:ln>
            <a:noFill/>
          </a:ln>
        </p:spPr>
        <p:txBody>
          <a:bodyPr anchorCtr="0" anchor="b" bIns="9125" lIns="0" rIns="0" wrap="square" tIns="9125">
            <a:noAutofit/>
          </a:bodyPr>
          <a:lstStyle/>
          <a:p>
            <a:pPr indent="0" lvl="0" marL="0" marR="0" rtl="0" algn="l">
              <a:spcBef>
                <a:spcPts val="0"/>
              </a:spcBef>
              <a:buClr>
                <a:srgbClr val="FFFFD1"/>
              </a:buClr>
              <a:buSzPct val="25000"/>
              <a:buFont typeface="Calibri"/>
              <a:buNone/>
            </a:pPr>
            <a:r>
              <a:rPr b="1" i="0" lang="en" sz="4800" u="none" cap="none" strike="noStrike">
                <a:solidFill>
                  <a:srgbClr val="FFFFD1"/>
                </a:solidFill>
                <a:latin typeface="Calibri"/>
                <a:ea typeface="Calibri"/>
                <a:cs typeface="Calibri"/>
                <a:sym typeface="Calibri"/>
              </a:rPr>
              <a:t>3. DESIGN</a:t>
            </a:r>
          </a:p>
        </p:txBody>
      </p:sp>
      <p:sp>
        <p:nvSpPr>
          <p:cNvPr id="258" name="Shape 258"/>
          <p:cNvSpPr txBox="1"/>
          <p:nvPr>
            <p:ph idx="1" type="body"/>
          </p:nvPr>
        </p:nvSpPr>
        <p:spPr>
          <a:xfrm>
            <a:off x="457200" y="1143000"/>
            <a:ext cx="4572000" cy="3714750"/>
          </a:xfrm>
          <a:prstGeom prst="rect">
            <a:avLst/>
          </a:prstGeom>
          <a:noFill/>
          <a:ln>
            <a:noFill/>
          </a:ln>
        </p:spPr>
        <p:txBody>
          <a:bodyPr anchorCtr="0" anchor="t" bIns="45700" lIns="91425" rIns="91425" wrap="square" tIns="45700">
            <a:noAutofit/>
          </a:bodyPr>
          <a:lstStyle/>
          <a:p>
            <a:pPr indent="-330993" lvl="0" marL="320040" marR="0" rtl="0" algn="l">
              <a:lnSpc>
                <a:spcPct val="80000"/>
              </a:lnSpc>
              <a:spcBef>
                <a:spcPts val="0"/>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Functional analysis </a:t>
            </a:r>
            <a:r>
              <a:rPr b="0" i="0" lang="en" sz="1800" u="none" cap="none" strike="noStrike">
                <a:solidFill>
                  <a:schemeClr val="lt1"/>
                </a:solidFill>
                <a:latin typeface="Calibri"/>
                <a:ea typeface="Calibri"/>
                <a:cs typeface="Calibri"/>
                <a:sym typeface="Calibri"/>
              </a:rPr>
              <a:t>(Will it solve the problem?)</a:t>
            </a:r>
          </a:p>
          <a:p>
            <a:pPr indent="-330993" lvl="0" marL="320040" marR="0" rtl="0" algn="l">
              <a:lnSpc>
                <a:spcPct val="80000"/>
              </a:lnSpc>
              <a:spcBef>
                <a:spcPts val="465"/>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Ergonomics </a:t>
            </a:r>
            <a:r>
              <a:rPr b="0" i="0" lang="en" sz="1800" u="none" cap="none" strike="noStrike">
                <a:solidFill>
                  <a:schemeClr val="lt1"/>
                </a:solidFill>
                <a:latin typeface="Calibri"/>
                <a:ea typeface="Calibri"/>
                <a:cs typeface="Calibri"/>
                <a:sym typeface="Calibri"/>
              </a:rPr>
              <a:t>(Will humans be able to use it comfortably )</a:t>
            </a:r>
          </a:p>
          <a:p>
            <a:pPr indent="-330993" lvl="0" marL="320040" marR="0" rtl="0" algn="l">
              <a:lnSpc>
                <a:spcPct val="80000"/>
              </a:lnSpc>
              <a:spcBef>
                <a:spcPts val="465"/>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Aesthetics</a:t>
            </a:r>
            <a:r>
              <a:rPr b="0" i="0" lang="en" sz="1800" u="none" cap="none" strike="noStrike">
                <a:solidFill>
                  <a:schemeClr val="lt1"/>
                </a:solidFill>
                <a:latin typeface="Calibri"/>
                <a:ea typeface="Calibri"/>
                <a:cs typeface="Calibri"/>
                <a:sym typeface="Calibri"/>
              </a:rPr>
              <a:t> (does it look good?)</a:t>
            </a:r>
          </a:p>
          <a:p>
            <a:pPr indent="-330993" lvl="0" marL="320040" marR="0" rtl="0" algn="l">
              <a:lnSpc>
                <a:spcPct val="80000"/>
              </a:lnSpc>
              <a:spcBef>
                <a:spcPts val="465"/>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Manufacturability/Testability</a:t>
            </a:r>
            <a:r>
              <a:rPr b="0" i="1" lang="en" sz="1800" u="none" cap="none" strike="noStrike">
                <a:solidFill>
                  <a:schemeClr val="lt1"/>
                </a:solidFill>
                <a:latin typeface="Calibri"/>
                <a:ea typeface="Calibri"/>
                <a:cs typeface="Calibri"/>
                <a:sym typeface="Calibri"/>
              </a:rPr>
              <a:t> </a:t>
            </a:r>
            <a:r>
              <a:rPr b="0" i="0" lang="en" sz="1800" u="none" cap="none" strike="noStrike">
                <a:solidFill>
                  <a:schemeClr val="lt1"/>
                </a:solidFill>
                <a:latin typeface="Calibri"/>
                <a:ea typeface="Calibri"/>
                <a:cs typeface="Calibri"/>
                <a:sym typeface="Calibri"/>
              </a:rPr>
              <a:t>(Do you have the resources and time to build it?) </a:t>
            </a:r>
          </a:p>
          <a:p>
            <a:pPr indent="-330993" lvl="0" marL="320040" marR="0" rtl="0" algn="l">
              <a:lnSpc>
                <a:spcPct val="80000"/>
              </a:lnSpc>
              <a:spcBef>
                <a:spcPts val="465"/>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Product safety and liability </a:t>
            </a:r>
            <a:r>
              <a:rPr b="0" i="0" lang="en" sz="1800" u="none" cap="none" strike="noStrike">
                <a:solidFill>
                  <a:schemeClr val="lt1"/>
                </a:solidFill>
                <a:latin typeface="Calibri"/>
                <a:ea typeface="Calibri"/>
                <a:cs typeface="Calibri"/>
                <a:sym typeface="Calibri"/>
              </a:rPr>
              <a:t>(Will it cause injury to humans or damage the environment?)</a:t>
            </a:r>
          </a:p>
          <a:p>
            <a:pPr indent="-330993" lvl="0" marL="320040" marR="0" rtl="0" algn="l">
              <a:lnSpc>
                <a:spcPct val="80000"/>
              </a:lnSpc>
              <a:spcBef>
                <a:spcPts val="465"/>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Economic and market analysis </a:t>
            </a:r>
            <a:r>
              <a:rPr b="0" i="0" lang="en" sz="1800" u="none" cap="none" strike="noStrike">
                <a:solidFill>
                  <a:schemeClr val="lt1"/>
                </a:solidFill>
                <a:latin typeface="Calibri"/>
                <a:ea typeface="Calibri"/>
                <a:cs typeface="Calibri"/>
                <a:sym typeface="Calibri"/>
              </a:rPr>
              <a:t>(Will people buy/use it?)</a:t>
            </a:r>
          </a:p>
          <a:p>
            <a:pPr indent="-330993" lvl="0" marL="320040" marR="0" rtl="0" algn="l">
              <a:lnSpc>
                <a:spcPct val="80000"/>
              </a:lnSpc>
              <a:spcBef>
                <a:spcPts val="465"/>
              </a:spcBef>
              <a:spcAft>
                <a:spcPts val="0"/>
              </a:spcAft>
              <a:buClr>
                <a:schemeClr val="accent1"/>
              </a:buClr>
              <a:buSzPct val="100000"/>
              <a:buFont typeface="Noto Sans Symbols"/>
              <a:buChar char="◆"/>
            </a:pPr>
            <a:r>
              <a:rPr b="1" i="1" lang="en" sz="1800" u="none" cap="none" strike="noStrike">
                <a:solidFill>
                  <a:schemeClr val="lt1"/>
                </a:solidFill>
                <a:latin typeface="Calibri"/>
                <a:ea typeface="Calibri"/>
                <a:cs typeface="Calibri"/>
                <a:sym typeface="Calibri"/>
              </a:rPr>
              <a:t>Regulatory and Compliance </a:t>
            </a:r>
            <a:r>
              <a:rPr b="0" i="0" lang="en" sz="1800" u="none" cap="none" strike="noStrike">
                <a:solidFill>
                  <a:schemeClr val="lt1"/>
                </a:solidFill>
                <a:latin typeface="Calibri"/>
                <a:ea typeface="Calibri"/>
                <a:cs typeface="Calibri"/>
                <a:sym typeface="Calibri"/>
              </a:rPr>
              <a:t>(Does it follow the rules/laws?)</a:t>
            </a:r>
          </a:p>
          <a:p>
            <a:pPr indent="-320040" lvl="0" marL="320040" marR="0" rtl="0" algn="l">
              <a:lnSpc>
                <a:spcPct val="80000"/>
              </a:lnSpc>
              <a:spcBef>
                <a:spcPts val="465"/>
              </a:spcBef>
              <a:buClr>
                <a:schemeClr val="accent1"/>
              </a:buClr>
              <a:buSzPct val="90416"/>
              <a:buFont typeface="Noto Sans Symbols"/>
              <a:buNone/>
            </a:pPr>
            <a:r>
              <a:t/>
            </a:r>
            <a:endParaRPr b="0" i="0" sz="1800" u="none" cap="none" strike="noStrike">
              <a:solidFill>
                <a:schemeClr val="lt1"/>
              </a:solidFill>
              <a:latin typeface="Calibri"/>
              <a:ea typeface="Calibri"/>
              <a:cs typeface="Calibri"/>
              <a:sym typeface="Calibri"/>
            </a:endParaRPr>
          </a:p>
        </p:txBody>
      </p:sp>
      <p:pic>
        <p:nvPicPr>
          <p:cNvPr id="259" name="Shape 259"/>
          <p:cNvPicPr preferRelativeResize="0"/>
          <p:nvPr/>
        </p:nvPicPr>
        <p:blipFill rotWithShape="1">
          <a:blip r:embed="rId3">
            <a:alphaModFix/>
          </a:blip>
          <a:srcRect b="0" l="0" r="0" t="0"/>
          <a:stretch/>
        </p:blipFill>
        <p:spPr>
          <a:xfrm>
            <a:off x="5638800" y="971550"/>
            <a:ext cx="2819400" cy="4033308"/>
          </a:xfrm>
          <a:prstGeom prst="rect">
            <a:avLst/>
          </a:prstGeom>
          <a:noFill/>
          <a:ln>
            <a:noFill/>
          </a:ln>
        </p:spPr>
      </p:pic>
      <p:sp>
        <p:nvSpPr>
          <p:cNvPr id="260" name="Shape 260"/>
          <p:cNvSpPr/>
          <p:nvPr/>
        </p:nvSpPr>
        <p:spPr>
          <a:xfrm>
            <a:off x="6096000" y="2171700"/>
            <a:ext cx="1752600" cy="342900"/>
          </a:xfrm>
          <a:prstGeom prst="roundRect">
            <a:avLst>
              <a:gd fmla="val 16667" name="adj"/>
            </a:avLst>
          </a:prstGeom>
          <a:noFill/>
          <a:ln cap="flat" cmpd="sng" w="9525">
            <a:solidFill>
              <a:srgbClr val="FE1E09"/>
            </a:solidFill>
            <a:prstDash val="solid"/>
            <a:round/>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Tree>
  </p:cSld>
  <p:clrMapOvr>
    <a:masterClrMapping/>
  </p:clrMapOvr>
  <p:transition>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0" st="0"/>
                                            </p:txEl>
                                          </p:spTgt>
                                        </p:tgtEl>
                                        <p:attrNameLst>
                                          <p:attrName>style.visibility</p:attrName>
                                        </p:attrNameLst>
                                      </p:cBhvr>
                                      <p:to>
                                        <p:strVal val="visible"/>
                                      </p:to>
                                    </p:set>
                                    <p:anim calcmode="lin" valueType="num">
                                      <p:cBhvr additive="base">
                                        <p:cTn dur="500"/>
                                        <p:tgtEl>
                                          <p:spTgt spid="25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1" st="1"/>
                                            </p:txEl>
                                          </p:spTgt>
                                        </p:tgtEl>
                                        <p:attrNameLst>
                                          <p:attrName>style.visibility</p:attrName>
                                        </p:attrNameLst>
                                      </p:cBhvr>
                                      <p:to>
                                        <p:strVal val="visible"/>
                                      </p:to>
                                    </p:set>
                                    <p:anim calcmode="lin" valueType="num">
                                      <p:cBhvr additive="base">
                                        <p:cTn dur="500"/>
                                        <p:tgtEl>
                                          <p:spTgt spid="25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2" st="2"/>
                                            </p:txEl>
                                          </p:spTgt>
                                        </p:tgtEl>
                                        <p:attrNameLst>
                                          <p:attrName>style.visibility</p:attrName>
                                        </p:attrNameLst>
                                      </p:cBhvr>
                                      <p:to>
                                        <p:strVal val="visible"/>
                                      </p:to>
                                    </p:set>
                                    <p:anim calcmode="lin" valueType="num">
                                      <p:cBhvr additive="base">
                                        <p:cTn dur="500"/>
                                        <p:tgtEl>
                                          <p:spTgt spid="25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3" st="3"/>
                                            </p:txEl>
                                          </p:spTgt>
                                        </p:tgtEl>
                                        <p:attrNameLst>
                                          <p:attrName>style.visibility</p:attrName>
                                        </p:attrNameLst>
                                      </p:cBhvr>
                                      <p:to>
                                        <p:strVal val="visible"/>
                                      </p:to>
                                    </p:set>
                                    <p:anim calcmode="lin" valueType="num">
                                      <p:cBhvr additive="base">
                                        <p:cTn dur="500"/>
                                        <p:tgtEl>
                                          <p:spTgt spid="25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4" st="4"/>
                                            </p:txEl>
                                          </p:spTgt>
                                        </p:tgtEl>
                                        <p:attrNameLst>
                                          <p:attrName>style.visibility</p:attrName>
                                        </p:attrNameLst>
                                      </p:cBhvr>
                                      <p:to>
                                        <p:strVal val="visible"/>
                                      </p:to>
                                    </p:set>
                                    <p:anim calcmode="lin" valueType="num">
                                      <p:cBhvr additive="base">
                                        <p:cTn dur="500"/>
                                        <p:tgtEl>
                                          <p:spTgt spid="258">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5" st="5"/>
                                            </p:txEl>
                                          </p:spTgt>
                                        </p:tgtEl>
                                        <p:attrNameLst>
                                          <p:attrName>style.visibility</p:attrName>
                                        </p:attrNameLst>
                                      </p:cBhvr>
                                      <p:to>
                                        <p:strVal val="visible"/>
                                      </p:to>
                                    </p:set>
                                    <p:anim calcmode="lin" valueType="num">
                                      <p:cBhvr additive="base">
                                        <p:cTn dur="500"/>
                                        <p:tgtEl>
                                          <p:spTgt spid="258">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6" st="6"/>
                                            </p:txEl>
                                          </p:spTgt>
                                        </p:tgtEl>
                                        <p:attrNameLst>
                                          <p:attrName>style.visibility</p:attrName>
                                        </p:attrNameLst>
                                      </p:cBhvr>
                                      <p:to>
                                        <p:strVal val="visible"/>
                                      </p:to>
                                    </p:set>
                                    <p:anim calcmode="lin" valueType="num">
                                      <p:cBhvr additive="base">
                                        <p:cTn dur="500"/>
                                        <p:tgtEl>
                                          <p:spTgt spid="258">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8">
                                            <p:txEl>
                                              <p:pRg end="7" st="7"/>
                                            </p:txEl>
                                          </p:spTgt>
                                        </p:tgtEl>
                                        <p:attrNameLst>
                                          <p:attrName>style.visibility</p:attrName>
                                        </p:attrNameLst>
                                      </p:cBhvr>
                                      <p:to>
                                        <p:strVal val="visible"/>
                                      </p:to>
                                    </p:set>
                                    <p:anim calcmode="lin" valueType="num">
                                      <p:cBhvr additive="base">
                                        <p:cTn dur="500"/>
                                        <p:tgtEl>
                                          <p:spTgt spid="258">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Shape 265"/>
          <p:cNvSpPr txBox="1"/>
          <p:nvPr>
            <p:ph type="title"/>
          </p:nvPr>
        </p:nvSpPr>
        <p:spPr>
          <a:xfrm>
            <a:off x="457200" y="400050"/>
            <a:ext cx="8229600" cy="1143000"/>
          </a:xfrm>
          <a:prstGeom prst="rect">
            <a:avLst/>
          </a:prstGeom>
        </p:spPr>
        <p:txBody>
          <a:bodyPr anchorCtr="0" anchor="b" bIns="91425" lIns="91425" rIns="91425" wrap="square" tIns="91425">
            <a:noAutofit/>
          </a:bodyPr>
          <a:lstStyle/>
          <a:p>
            <a:pPr lvl="0">
              <a:spcBef>
                <a:spcPts val="0"/>
              </a:spcBef>
              <a:buNone/>
            </a:pPr>
            <a:r>
              <a:rPr lang="en"/>
              <a:t>Emme project: EDP : 2</a:t>
            </a:r>
          </a:p>
        </p:txBody>
      </p:sp>
      <p:sp>
        <p:nvSpPr>
          <p:cNvPr id="266" name="Shape 266"/>
          <p:cNvSpPr txBox="1"/>
          <p:nvPr>
            <p:ph idx="1" type="body"/>
          </p:nvPr>
        </p:nvSpPr>
        <p:spPr>
          <a:xfrm>
            <a:off x="457200" y="1634727"/>
            <a:ext cx="8229600" cy="3086100"/>
          </a:xfrm>
          <a:prstGeom prst="rect">
            <a:avLst/>
          </a:prstGeom>
        </p:spPr>
        <p:txBody>
          <a:bodyPr anchorCtr="0" anchor="t" bIns="91425" lIns="91425" rIns="91425" wrap="square" tIns="91425">
            <a:noAutofit/>
          </a:bodyPr>
          <a:lstStyle/>
          <a:p>
            <a:pPr lvl="0">
              <a:spcBef>
                <a:spcPts val="0"/>
              </a:spcBef>
              <a:buNone/>
            </a:pPr>
            <a:r>
              <a:rPr lang="en" sz="2400"/>
              <a:t>Criteria:</a:t>
            </a:r>
          </a:p>
          <a:p>
            <a:pPr indent="-381000" lvl="0" marL="914400" rtl="0">
              <a:spcBef>
                <a:spcPts val="0"/>
              </a:spcBef>
              <a:buSzPct val="100000"/>
            </a:pPr>
            <a:r>
              <a:rPr lang="en" sz="2400"/>
              <a:t>Must be made into a shelter for Emmy</a:t>
            </a:r>
          </a:p>
          <a:p>
            <a:pPr indent="-381000" lvl="0" marL="914400" rtl="0">
              <a:spcBef>
                <a:spcPts val="0"/>
              </a:spcBef>
              <a:buSzPct val="100000"/>
            </a:pPr>
            <a:r>
              <a:rPr lang="en" sz="2400"/>
              <a:t>Must use materials given to you.</a:t>
            </a:r>
          </a:p>
          <a:p>
            <a:pPr indent="-381000" lvl="0" marL="914400" rtl="0">
              <a:spcBef>
                <a:spcPts val="0"/>
              </a:spcBef>
              <a:buSzPct val="100000"/>
            </a:pPr>
            <a:r>
              <a:rPr lang="en" sz="2400"/>
              <a:t>Must be able to keep Emmy warm</a:t>
            </a:r>
          </a:p>
          <a:p>
            <a:pPr indent="0" lvl="0" marL="0" rtl="0">
              <a:spcBef>
                <a:spcPts val="0"/>
              </a:spcBef>
              <a:buNone/>
            </a:pPr>
            <a:r>
              <a:rPr lang="en" sz="2400"/>
              <a:t>Constraints:</a:t>
            </a:r>
          </a:p>
          <a:p>
            <a:pPr indent="-381000" lvl="0" marL="914400" rtl="0">
              <a:spcBef>
                <a:spcPts val="0"/>
              </a:spcBef>
              <a:buSzPct val="100000"/>
            </a:pPr>
            <a:r>
              <a:rPr lang="en" sz="2400"/>
              <a:t>Time</a:t>
            </a:r>
          </a:p>
          <a:p>
            <a:pPr indent="-381000" lvl="0" marL="914400">
              <a:spcBef>
                <a:spcPts val="0"/>
              </a:spcBef>
              <a:buSzPct val="100000"/>
            </a:pPr>
            <a:r>
              <a:rPr lang="en" sz="2400"/>
              <a:t>Allergic to materials</a:t>
            </a:r>
          </a:p>
        </p:txBody>
      </p:sp>
    </p:spTree>
  </p:cSld>
  <p:clrMapOvr>
    <a:masterClrMapping/>
  </p:clrMapOvr>
</p:sld>
</file>

<file path=ppt/theme/theme1.xml><?xml version="1.0" encoding="utf-8"?>
<a:theme xmlns:a="http://schemas.openxmlformats.org/drawingml/2006/main" xmlns:r="http://schemas.openxmlformats.org/officeDocument/2006/relationships" name="Deluxe">
  <a:themeElements>
    <a:clrScheme name="Deluxe">
      <a:dk1>
        <a:srgbClr val="000000"/>
      </a:dk1>
      <a:lt1>
        <a:srgbClr val="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